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1" autoAdjust="0"/>
    <p:restoredTop sz="94660"/>
  </p:normalViewPr>
  <p:slideViewPr>
    <p:cSldViewPr>
      <p:cViewPr varScale="1">
        <p:scale>
          <a:sx n="61" d="100"/>
          <a:sy n="61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289A3-0324-4CDD-ACCA-E80E4ABC011E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975BE-25C7-43D5-A655-9C8E4826B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975BE-25C7-43D5-A655-9C8E4826BB0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3000">
              <a:srgbClr val="0047FF"/>
            </a:gs>
            <a:gs pos="28000">
              <a:srgbClr val="FFFF00"/>
            </a:gs>
            <a:gs pos="28000">
              <a:srgbClr val="FFFF00"/>
            </a:gs>
            <a:gs pos="28000">
              <a:srgbClr val="FFFF00"/>
            </a:gs>
            <a:gs pos="42999">
              <a:srgbClr val="FFFF00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C5E08-F816-4856-8D69-A59E8F98D455}" type="datetimeFigureOut">
              <a:rPr lang="en-US" smtClean="0"/>
              <a:pPr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98C12-EAC2-4F43-B28B-001E3FDA67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1"/>
                </a:solidFill>
              </a:rPr>
              <a:t>K IS FOR KEYSTONE</a:t>
            </a:r>
            <a:endParaRPr lang="en-US" b="1" u="sng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P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295400"/>
            <a:ext cx="5562600" cy="5265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39741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Inventions of Ben Franklin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3554" name="Picture 2" descr="http://www.ushistory.org/franklin/info/images/bifoc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800600"/>
            <a:ext cx="2867025" cy="1676400"/>
          </a:xfrm>
          <a:prstGeom prst="rect">
            <a:avLst/>
          </a:prstGeom>
          <a:noFill/>
        </p:spPr>
      </p:pic>
      <p:pic>
        <p:nvPicPr>
          <p:cNvPr id="23556" name="Picture 4" descr="franklinstov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143000"/>
            <a:ext cx="3314700" cy="3237357"/>
          </a:xfrm>
          <a:prstGeom prst="rect">
            <a:avLst/>
          </a:prstGeom>
          <a:noFill/>
        </p:spPr>
      </p:pic>
      <p:pic>
        <p:nvPicPr>
          <p:cNvPr id="23558" name="Picture 6" descr="http://www.memeticians.com/2008/01/17/ben_frankl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1295400"/>
            <a:ext cx="5174391" cy="510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30412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J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James Buchanan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2530" name="Picture 2" descr="http://www.examiner.com/images/blog/wysiwyg/image/buchanan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685800"/>
            <a:ext cx="4765639" cy="5314951"/>
          </a:xfrm>
          <a:prstGeom prst="rect">
            <a:avLst/>
          </a:prstGeom>
          <a:noFill/>
        </p:spPr>
      </p:pic>
      <p:pic>
        <p:nvPicPr>
          <p:cNvPr id="22532" name="Picture 4" descr="http://media-cdn.tripadvisor.com/media/photo-s/00/11/db/e5/wheatland-home-of-o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438400"/>
            <a:ext cx="3000838" cy="2247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29915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K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Keystone State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1506" name="Picture 2" descr="http://upload.wikimedia.org/wikipedia/commons/thumb/d/db/Keystone.svg/400px-Keystone.svg.png"/>
          <p:cNvPicPr>
            <a:picLocks noChangeAspect="1" noChangeArrowheads="1"/>
          </p:cNvPicPr>
          <p:nvPr/>
        </p:nvPicPr>
        <p:blipFill>
          <a:blip r:embed="rId3" cstate="print">
            <a:lum bright="100000" contrast="27000"/>
          </a:blip>
          <a:srcRect/>
          <a:stretch>
            <a:fillRect/>
          </a:stretch>
        </p:blipFill>
        <p:spPr bwMode="auto">
          <a:xfrm>
            <a:off x="3962400" y="304800"/>
            <a:ext cx="2241176" cy="1905000"/>
          </a:xfrm>
          <a:prstGeom prst="rect">
            <a:avLst/>
          </a:prstGeom>
          <a:noFill/>
        </p:spPr>
      </p:pic>
      <p:pic>
        <p:nvPicPr>
          <p:cNvPr id="21508" name="Picture 4" descr="http://www.worldatlas.com/webimage/countrys/namerica/usstates/coloni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2743200"/>
            <a:ext cx="6305550" cy="3568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24384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L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Liberty Bell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482" name="Picture 2" descr="http://www.ushistory.org/tour/gifs/libertybe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533400"/>
            <a:ext cx="3981450" cy="4777740"/>
          </a:xfrm>
          <a:prstGeom prst="rect">
            <a:avLst/>
          </a:prstGeom>
          <a:noFill/>
        </p:spPr>
      </p:pic>
      <p:pic>
        <p:nvPicPr>
          <p:cNvPr id="20484" name="Picture 4" descr="http://image44.webshots.com/45/9/56/27/314795627fAkKZT_f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5814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533400"/>
            <a:ext cx="31325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Milton Hershey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9458" name="Picture 2" descr="http://images.businessweek.com/ss/07/06/0628_greatest_entp/image/milton_hersh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04800"/>
            <a:ext cx="3333750" cy="4286250"/>
          </a:xfrm>
          <a:prstGeom prst="rect">
            <a:avLst/>
          </a:prstGeom>
          <a:noFill/>
        </p:spPr>
      </p:pic>
      <p:pic>
        <p:nvPicPr>
          <p:cNvPr id="19460" name="Picture 4" descr="http://images.usatoday.com/travel/_photos/2005/07/15/hershey-ins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76400"/>
            <a:ext cx="4457700" cy="445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33377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N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Native Americans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8434" name="Picture 2" descr="http://www.ancestral.com/images/maps/lenni_lenap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066800"/>
            <a:ext cx="6154592" cy="4662106"/>
          </a:xfrm>
          <a:prstGeom prst="rect">
            <a:avLst/>
          </a:prstGeom>
          <a:noFill/>
        </p:spPr>
      </p:pic>
      <p:pic>
        <p:nvPicPr>
          <p:cNvPr id="18436" name="Picture 4" descr="http://www.marielorenz.com/inprogress/wp-content/uploads/2007/09/imgp35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667000"/>
            <a:ext cx="2032000" cy="1524000"/>
          </a:xfrm>
          <a:prstGeom prst="rect">
            <a:avLst/>
          </a:prstGeom>
          <a:noFill/>
        </p:spPr>
      </p:pic>
      <p:pic>
        <p:nvPicPr>
          <p:cNvPr id="18438" name="Picture 6" descr="http://home.earthlink.net/~len_littlefox/sitebuildercontent/sitebuilderpictures/longhousebac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685800"/>
            <a:ext cx="1764792" cy="1378744"/>
          </a:xfrm>
          <a:prstGeom prst="rect">
            <a:avLst/>
          </a:prstGeom>
          <a:noFill/>
        </p:spPr>
      </p:pic>
      <p:pic>
        <p:nvPicPr>
          <p:cNvPr id="18440" name="Picture 8" descr="http://t3.gstatic.com/images?q=tbn:ANd9GcRsV-F7qUsOJw3kOcDRsaUGS89zlBs-D8IqatPlpJaH65vj6Vz6&amp;t=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4612922"/>
            <a:ext cx="2952750" cy="2045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18293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O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Ore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7410" name="Picture 2" descr="http://www.mii.org/Minerals/Minpics1/Hematit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352800"/>
            <a:ext cx="3429000" cy="3190876"/>
          </a:xfrm>
          <a:prstGeom prst="rect">
            <a:avLst/>
          </a:prstGeom>
          <a:noFill/>
        </p:spPr>
      </p:pic>
      <p:pic>
        <p:nvPicPr>
          <p:cNvPr id="17412" name="Picture 4" descr="http://www.nzsteel.co.nz/nz/images/Molten-Steel-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600200"/>
            <a:ext cx="4140200" cy="3105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cache3.asset-cache.net/xc/2181377.jpg?v=1&amp;c=IWSAsset&amp;k=2&amp;d=77BFBA49EF878921F7C3FC3F69D929FD2344BC496B6CFCAFB79198046B3FC460C0BBEF55C5AE3B43E30A760B0D8112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04800"/>
            <a:ext cx="4743450" cy="3058488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81000" y="304800"/>
            <a:ext cx="33938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Punxsutawney Phil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6386" name="Picture 2" descr="http://cdn.picapp.com/ftp/Images/2/0/8/3/Punxsutawney_Phil_Makes_be95.jpg?adImageId=9780881&amp;imageId=26356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819400"/>
            <a:ext cx="56578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23551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Quakers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5362" name="Picture 2" descr="http://www.evilscale.com/images/1123200883732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81000"/>
            <a:ext cx="4290321" cy="5019675"/>
          </a:xfrm>
          <a:prstGeom prst="rect">
            <a:avLst/>
          </a:prstGeom>
          <a:noFill/>
        </p:spPr>
      </p:pic>
      <p:pic>
        <p:nvPicPr>
          <p:cNvPr id="15364" name="Picture 4" descr="http://lenapedelawarehistory.net/mirror/PHOTOS/William%20Penn%27s%20Treaty%20with%20the%20Lenape%20Chiefs%20at%20Shackamaxon%20in%201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362200"/>
            <a:ext cx="3905250" cy="3453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33400"/>
            <a:ext cx="27446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Rails to Trails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4338" name="Picture 2" descr="http://raystown.org/assets/drgalleries/1424/big_Biking-on-Lower-Tr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81000"/>
            <a:ext cx="3048000" cy="2286000"/>
          </a:xfrm>
          <a:prstGeom prst="rect">
            <a:avLst/>
          </a:prstGeom>
          <a:noFill/>
        </p:spPr>
      </p:pic>
      <p:pic>
        <p:nvPicPr>
          <p:cNvPr id="14340" name="Picture 4" descr="http://www.ciekurzis.org/FL,%20AL,%20MS,%20&amp;%20LA/rails-to-trails%20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2133600"/>
            <a:ext cx="3810000" cy="2857501"/>
          </a:xfrm>
          <a:prstGeom prst="rect">
            <a:avLst/>
          </a:prstGeom>
          <a:noFill/>
        </p:spPr>
      </p:pic>
      <p:pic>
        <p:nvPicPr>
          <p:cNvPr id="14342" name="Picture 6" descr="http://www.americantrails.org/photos/NRTphotos/PA-montour-sha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114800"/>
            <a:ext cx="3276600" cy="2501139"/>
          </a:xfrm>
          <a:prstGeom prst="rect">
            <a:avLst/>
          </a:prstGeom>
          <a:noFill/>
        </p:spPr>
      </p:pic>
      <p:pic>
        <p:nvPicPr>
          <p:cNvPr id="14344" name="Picture 8" descr="http://community.railstotrails.org/resized-image.ashx/__size/250x0/__key/CommunityServer.Blogs.Components.WeblogFiles/trailblog/8233.armstrong_5F00_trai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962400"/>
            <a:ext cx="25908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5257800" cy="1447799"/>
          </a:xfrm>
        </p:spPr>
        <p:txBody>
          <a:bodyPr>
            <a:noAutofit/>
          </a:bodyPr>
          <a:lstStyle/>
          <a:p>
            <a:pPr algn="l"/>
            <a:r>
              <a:rPr lang="en-US" sz="1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A </a:t>
            </a:r>
            <a:r>
              <a:rPr lang="en-US" sz="48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Amish </a:t>
            </a:r>
            <a:endParaRPr lang="en-US" sz="48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52578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A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is for Amish </a:t>
            </a:r>
          </a:p>
        </p:txBody>
      </p:sp>
      <p:pic>
        <p:nvPicPr>
          <p:cNvPr id="36866" name="Picture 2" descr="http://www.thegeminiweb.com/babyboomer/wp-content/uploads/2010/06/amish-peo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828800"/>
            <a:ext cx="4286250" cy="2790825"/>
          </a:xfrm>
          <a:prstGeom prst="rect">
            <a:avLst/>
          </a:prstGeom>
          <a:noFill/>
        </p:spPr>
      </p:pic>
      <p:pic>
        <p:nvPicPr>
          <p:cNvPr id="36868" name="Picture 4" descr="http://www.pineridgecondominiums.com/Images/Amish_Buggi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14800"/>
            <a:ext cx="3810000" cy="2543175"/>
          </a:xfrm>
          <a:prstGeom prst="rect">
            <a:avLst/>
          </a:prstGeom>
          <a:noFill/>
        </p:spPr>
      </p:pic>
      <p:pic>
        <p:nvPicPr>
          <p:cNvPr id="36870" name="Picture 6" descr="http://educononline.com/wp-content/uploads/2008/11/singapore-educational-consultants-amish-buggy-sign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5562600"/>
            <a:ext cx="1524000" cy="1143000"/>
          </a:xfrm>
          <a:prstGeom prst="rect">
            <a:avLst/>
          </a:prstGeom>
          <a:noFill/>
        </p:spPr>
      </p:pic>
      <p:pic>
        <p:nvPicPr>
          <p:cNvPr id="36872" name="Picture 8" descr="http://www.brunswicktours.com/images/AmishFar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4038600"/>
            <a:ext cx="3371850" cy="2247900"/>
          </a:xfrm>
          <a:prstGeom prst="rect">
            <a:avLst/>
          </a:prstGeom>
          <a:noFill/>
        </p:spPr>
      </p:pic>
      <p:pic>
        <p:nvPicPr>
          <p:cNvPr id="36874" name="Picture 10" descr="http://minimediaguy.org/wp-content/uploads/2007/02/barn-raisi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" y="1752600"/>
            <a:ext cx="2819400" cy="2091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23679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State Ship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3314" name="Picture 2" descr="http://www.portcolborne.com/fileBin/publicPhotoGallery/USS_Brig_Niagar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371600"/>
            <a:ext cx="6621121" cy="441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21579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Titusville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2290" name="Picture 2" descr="http://www.brianf.us/wp-content/uploads/2007/08/drakes-well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457200"/>
            <a:ext cx="6096000" cy="4572000"/>
          </a:xfrm>
          <a:prstGeom prst="rect">
            <a:avLst/>
          </a:prstGeom>
          <a:noFill/>
        </p:spPr>
      </p:pic>
      <p:pic>
        <p:nvPicPr>
          <p:cNvPr id="12292" name="Picture 4" descr="Oil rigs in an oilfield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886200"/>
            <a:ext cx="3505200" cy="2661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38250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U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Underground Railroad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1266" name="Picture 2" descr="http://t1.gstatic.com/images?q=tbn:ANd9GcQIWdusjCTyCgK1jvvO6A2K7nbjR5H109BA_uBm3Y9191CrIhsHK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1" y="2513996"/>
            <a:ext cx="4038600" cy="3629629"/>
          </a:xfrm>
          <a:prstGeom prst="rect">
            <a:avLst/>
          </a:prstGeom>
          <a:noFill/>
        </p:spPr>
      </p:pic>
      <p:pic>
        <p:nvPicPr>
          <p:cNvPr id="11268" name="Picture 4" descr="http://www.bethelamelancaster.org/pics_lte/phoebe_s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533400"/>
            <a:ext cx="2667000" cy="3613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27366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V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Valley Forge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42" name="Picture 2" descr="Prayer at Valley Fo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0"/>
            <a:ext cx="4555686" cy="2819400"/>
          </a:xfrm>
          <a:prstGeom prst="rect">
            <a:avLst/>
          </a:prstGeom>
          <a:noFill/>
        </p:spPr>
      </p:pic>
      <p:pic>
        <p:nvPicPr>
          <p:cNvPr id="10244" name="Picture 4" descr="http://www.scienceviews.com/parks/images/SIA18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457200"/>
            <a:ext cx="5791200" cy="2977040"/>
          </a:xfrm>
          <a:prstGeom prst="rect">
            <a:avLst/>
          </a:prstGeom>
          <a:noFill/>
        </p:spPr>
      </p:pic>
      <p:pic>
        <p:nvPicPr>
          <p:cNvPr id="10246" name="Picture 6" descr="http://orderoflafayette.org/wp-content/uploads/2010/05/Washington_and_Lafayette_at_Valley_Fo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962400"/>
            <a:ext cx="3124200" cy="2395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29129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Williamsport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9218" name="Picture 2" descr="http://www.musco.com/permanent/images/lama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051125"/>
            <a:ext cx="6486525" cy="427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65598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X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marking the spot of the “City of Brotherly Love”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4" name="AutoShape 2" descr="data:image/jpg;base64,/9j/4AAQSkZJRgABAQAAAQABAAD/2wBDAAkGBwgHBgkIBwgKCgkLDRYPDQwMDRsUFRAWIB0iIiAdHx8kKDQsJCYxJx8fLT0tMTU3Ojo6Iys/RD84QzQ5Ojf/2wBDAQoKCg0MDRoPDxo3JR8lNzc3Nzc3Nzc3Nzc3Nzc3Nzc3Nzc3Nzc3Nzc3Nzc3Nzc3Nzc3Nzc3Nzc3Nzc3Nzc3Nzf/wAARCACSAP8DASIAAhEBAxEB/8QAHAAAAgIDAQEAAAAAAAAAAAAABAUDBgABAgcI/8QAQRAAAgEDAwIEBAQDBgQGAwEAAQIDAAQRBRIhMUEGEyJRFGFxgTJCkaEVI8EHJFKx0eEzcpLwFjRDU2KCJWOi8f/EABsBAAEFAQEAAAAAAAAAAAAAAAEAAgMEBQYH/8QAMBEAAgICAQMCBAQGAwAAAAAAAAECAwQRMQUSIUFRBiIycRMzYbEUIzRCwfCRoeH/2gAMAwEAAhEDEQA/AAIr+WKGN9q7WwOCcHgdaBliubmUmGCTB5AAz9ce4qO6ljMmbdNiMAdvUqaKspbljjzGjZTkZ7VsLx5KwCyPE22RSrexGK6Wib4TFyZDuXcSrZz17UOgoiJFXNERjFcRgVMo5pMRKgqZRxXCACpUpgTAOelSrWhiuh1oCOxUgFcIBUygGgE5KcGuNlT4rkikIh2ZNMdIthLdKWYCNPU+fahkQNnOOntTDT59jFNm4Ou3ZGnNB8CRa4PE0MQ2BUMS/hI6/pTWLVra4ETQPkyBh16Y5xmqBeabcSRLLaRO0WSCuPUPtUNjPc6dcgxD1rwyt2qB0xflDtsvlxq91CGf+HvIiNhjnBA98e1JvELpNYyO3oUjguNwP/Kex/3o3w5qfxasrjy5FPqJOdw96h15bZSzJcbXdCDH2YfPsOlNjFRlwJlODJDIu47y+Cyjj7H2o1ZpfhHYhIFIxuB4Jz0AHSlkqOCC2c/Pn96wyuBtVsqCOCas6Gls01tRlsoVt3jl8sEt5mQSKG1rUb6GFrKcx+a3XCggr2+lJdJ1SewvVlVh15DHjFSa1dtdXJuRj1DbgHpUfZ58iN6ZGC5821UxkjLE4AA7VYzPGbZFWNUxwFAxVQhuTEFySce/b6UZ/ExhSqtkddxouOxIzWbpC5jjIbPU5pXEplmRSD2/Sp3ga4k3pkg9zxTG0RLYZmXD9jnt9aO9CNTxwQFWCIDjjb0H3oMRi8uEAbartgLjoanvblWyBzmuNJmht5Xml3FwMIB8+9DhCLNDZQ20axjdtVfy9zQt9ciPGTtHQKDz9zQV1qUl1FhG2Iv42H9KTXU7ykAscDuaaoiKZGvIOc4HbmjYbhlGH9R9+9cT5dwwwXbg4GM0RGqRMFnh3cZxnGTVvfgYiOdFQkI28H1E46VHt2nAII9x3oiWeL07E8tk7ZyDQwIP4eB7UkEmQ4ohGFBKTmiI80mILQ1MvIoZOtERtTGgkoFSCuVINdgdKATpKnjqJBREa0AmwM1plqVFrbJSAD7Ce+KfaS8MSo7RKXU43ZxwetJipo63IMChVDMc5yMkU1iH9hrWXeJSipGfSGUbePak9xGhLyy7ZC7Z9J5PyNCz2jwuDE4YH8JU85rdo5id2k4OCMsMgGmqOuAjQo6adJcxToHEYLoFOV9xSASZQPJIWY8BPb51L8RMqsA5wQQRnjkYobG5gG4BPailoHJpRNMdiozsBnjsKhIxnPFOIbNlUNAjeYOcnpSyZXaR2kADbjuHTmjsWjUcDSoSqFx8hmu2sp1VQ0ZB64FWLwtGDFIUVQ6tyCfxCrA9yiRlhaRMxGGOBj9aZKbXAdHmciFW2Nw3t3rCjIMOCO/IxXpr2iXEe+3jiibofSM1S9fs5orpmmIcflbvijGfd4C0L4LkQJkEk9vlUMs8srZdsiuV4J5xWKhZsDGKeNNAknB6V2XAGFx8x71jIFXrk1wqjr3oMRLv2nK5Geo7VE7Fjk1hNZjPWkA58QpaDUYnWxWDK8qc4f5ntSW5kjZyzEtkghiOcdqt9lq9/NAk+oW0oZVBbdibaMD8ygEZHIypP1zmgPEtoNTu7e/sisgMKrOEOTGwJHQd8Y46/Ko68iLemPlW0tlYuDvYHbgYrke1buG9UnBO18btuBn/AL7Vyhzjv9Ktp7XgjJFHNER9K1CqMCCNpXnLd62vH/8AlJsROoqRelRqamjXNNYTuMnNELUaLU6LmmsJImDx3qeMVWfEerHS7y2jYzRpKhIdBwTuwfnxx+tcfG3i9Lqb67zWffnRpl2uLNrB6NLMh3wsX6rz4LkiHPSpfLOOh/SqK1/copZrucKBknzTwKm8J6y134itbWaSbZIWGXkJBOD2pUZcsh/JDx6hzekRw4/zbVv0XnyXSG3Mkqp7+9Gwxm1leOQIVx1BqWO1TBeR9ijjHvXBjiGfLyQfnxVxsxQG7i2NlC21uckdKGd88gHNM7iZhamBlUjI28c1XNQ1RIG8q1AkkBwzH8IP9T8qjsuhUtyZZxsS7Jn2VryHAFjgAke9EadFavdKL11CddhYDd9/aqbcXU9w386aRvluIH6dKHZVweBjvWbPqm/EYnQ1/DPjdlnn7HurxWN5pzJDGgjRcqcYAI75FV6xtoY90c8yuGJOcD1fMZrxseLl06fbZT3fsXhfap+XXmrZ4X8aW91hL1d8I/4kgQiRM92A6j5j9DUtWTpfOtGbd0xdzjTYptenqXWGzjhvS8Eqgdhnp70eyvLOiROu3HqI4B+ddCwtZEhurNRJE6gq8ZyjA9xUUgRn3ElAp6HsKubT8oyWtPTC7/UP4bbqQPNI6nNU/V9Sa9lLDaEb9RRWp36mXZ5m5flyDVd1O7itY3kMTOQhfy4+W2j8TH2UDknpTklHywc8HR2hS0jBUXlnJwFHuaywure8tjNbliAxUhhggg+3ak02pSSTJFYqtxcknypNu6FHXGRGMfzH5/GwwOSBwTWtO0+/0nXYrS4u4/M1QsyxSS5bzOCNx92ORn3wDmonkLfjgf8AheB4Rk1vGKhS6ZdQmsbq3e3nRAwVxyw6N9CDjueDmidhzg/vU0ZKS2iNprkjCZrZGKkxtrkj3ogAJP4lbQWaqllf3d7EPgriJysjyljunbaR6FHADZz7AFhToJdvPbQWd7bzraZS8eT1zSMB6VAwAMnvkdvY5j8P6HBYPHdLKnxF3DHHADF5fw8GBwEOTu7nqSeT3phLDbRSXC3VmLWxtl+IkuP+Gsr45O0D1A49/wClZDaL68Cq61EwxaemsWksd5fSmJbWIeY2AerKT34z7Z+tZ8Dp9+9xbxGCa4tz5Unw7eqJh7gDI53Y49+4oA6hbhT4n1GCezvppWstPEg8wRgnHmKg/wAI+XLE9sVPDoCR7PD6zwXUcbmfVpncpKGPKFQvUqB37tnHsU3H6XoD0/QjvNCdUJhkVkjDbVYYJyScAjqTjv2x8qVFJIJWjmRkkXqrDBFXSS3upWM1lcxf3hkFvESNioOpGc7uPY0BeXOnaiLyBvLWSCUxi5aMMFCLuc5HIx7nj1KO9WqcyafbPgjnSn5RX43FExnih7uB7K6a3aRHZcEshJGCMj9jXUbVp7TW1wVOPAenaiEGcUHGx4oyI8c00SFfijTFvrGGU8NbTrID/wDE8OP0wftSj61ZNYbFl5f/ALjgH6Dn+gpAy56Vz/U5bu0juvhuvsxpTf8Ac/2Bbxf7pKP8SFf1FKdEuPh9Z0+4P4VuEz9M4P7GnssBlsLtweY4w/74NVpY28qTbwyMGX/v9K1ejw1Q/wBWYXxNd3Zqj7JHvbEZyAC3IyajkcsMEAfQVFpdwL3T7a5HSWJXz8yKD8T3U1hpqy2s3lStMqg4ByMHPX7U+2aqTlL0MvGplfbGqPLAfEl58FbrFHxLPnn2Uf69P1qpu3A4ru7vbi/lD3MpkdF2gnA469qFnmS2haaZsRqMkn9K57Ivd9njj0O/6dhQwcfUmt8tmTypBGZZXCIoyWNVHWdae+zFFlIM8ju/zP8ApUWsapLfyHgpCD6Uz+596Wn5HnFWaMft+aXJz/U+sSvbrqeo/v8A+Gxk9KtHhmxlhWS6kBUSLiNcYJGep/75qDw7oZnxeXcYWIYKRkfj+f0/zq0BcY4wKZk3+OyJZ6N01prIs8a4Rb/7Ntdey1EaTO/92umPlA/+nJjPHyOP1x71cvEtpCkDSpIVmbghT1HyFeS2bSR3cLwh96SKy7FLHIIxgDqflRfiPX7m51GK3SQTOzujW24shIUELIw/Ew/9scc4Y54qfBtah59Cn1/GjDIjOP8AcvIRrepW9qIGt1Zo5HMZlUb84BP8tesjduPSMjJ60t/hmo+IoJ4raP4exZhvYtu8zjIZ3A9bDGAowozkDuSNR8NyraPd6lczNqexzawxgeYzRLuX5JhSCEH+YqwaW0GqaTYzas8UFvcsLOKxhO1TL5gaFs9UcGNl+30qxKxy5MWMUhV4PkeW3vrTSo0GoWrZe9mQ7JCsmChHVCUyce+4++Ttc022uLOWy09pJ7uNWvbSeZtzIjy5zG/fawB59uvag72e5tNfsdcn3adYXQjaaJUAkDgu22RcesbgQTj8w445fW8kphjt9Gt44LKE280Ukh3RXMD5Z1VsZUj2+Z6CohwJfxSeJ/CUGo20O3WbFgrRA4ZZUwskSnuGXkKc9VxSCK8OmKPiHNxYXcZurK4jyd69WjOTwy+xPGT2pnoFxbeG/GP8KiuHay1lfMDTjcolyfLIPcEenIOc7eea3qmlm1v59HtosFy2qaP5nq/mgkyw56OhznHXBbvinxk4vaBpPwbhkjngSeFg8UihlYHII96xhzSAx3UM1vc6DC/wV0jXcFkzZ9S5E1uP/kvJAPPXrjlvpuo2upK4sySVVX2EYJVuhHuOCD8xVuu1S5K84OIyhvlJt5Z/ibXUdTjMEUYlLkKOknlthQR749z0oua2uY3ttO0+5WBIiWuJmjUFzgFmClChX3A7kDtUdpcXlvZz315Ikssx22kUIDqi7cbt2Mnjnn+tYW+Gt4tNQSC61BxK0aOzgZPAKscAtklqzOC4S/EmG5nvbi0SzgtcQ2nmOYi2TkKRnZg43Z4xxWtP0j4OOeazBivtQcSSXE6Kz7ck+orlTnJI7EHtiiLRY5L5bW3kjFjbowkKnyyefU3C7SpIxgdMHGK5lmvnZnn0yTz7u4NpAYG9SwnqzOMqvy+47UkIzUpJ7fTrq4sYYmZh5VkY2G3BB9RYekDrzgYJxVTSxSBhDqFlJDFCrNJLF6VeKPa8zew82UBRwCVXHarFcaij63dKkj/w/RYSZpFdl8x+4JBG4k4BB7A8UDeSGbwwbu6jiuLi+O23AiUZBPBJUeoDBcE/LrTo73oH6iC4uXv3juJAnmugMhUfic8sfnySPtRWnaXqN+kr2NpLcLFjeYwDjPT68UBGoRVAGNox78V6DZRrpnhi0tJIJpHuz8XdeRGWMcf5SdpB6henOFb2rXsn+BUtclOMe+TKeqPFIY5o2jkHVJFKt+h5pu1heW0STXFpLFE6hlcrlSD05H1ppbamlzao8lzb6hDvYvbzMJwkfqO7cw3glQvc8kjtWa/4thu1gt4bo21sqb3a2xKzNgbRzlCnJPXsOmKqSz0uUWasOy2WorZUtfk/mQxjspY/U8f0pbwRU9/cSX9y08mwE8ehAo6ew6VDtIrDvs/Fsc/c9AwKP4fGhW+Uieyh86K4ixxKvl/sRVRhJEhRiAzRlSM9x/uBV0sZ44FyzYOc9Klt59KN1BNdwI/lZcfyQfV+3vnmt7CyqaaIpyOO6rg5WTmTnCttcD/wDMs/hOzfzFPlb4nO7hdpPU+2MUh8S6t/FLzbCf7tDlY8jG892/p9BW9Z1576Jra1RoLYnLDgF/rjoPlSYcCs3PzPxX2w4N3onR5Y38676vRewtlvY7TWkhmbbHPEoJ7BgTg/vUXjCKZLe3IB8ncd3sGPTP2pZ4uyL2FumYfbr6jRGj+IPKg+Fv1M8GMeoZIH0PUUKqG0rILb9iDKzYznbiWvS34ZXnAGORVi0PQM7brUE46xxMOT82+XypzZw6TI/nWcNmWBySqgMv2PT9KLmlUcLzmmX5MvpS0SdN6PWpqyclL2S4MMp5B6e3tW0OeKGZgBuPAHc8UDdavHENluQ8p6Hsv+tVqqp2vUUbmTlUY8O6yWh08TSQSqsioqNGsshYgRb22gsR2zjPfBOKa6lo0Fvo9w2lwqZbJSzXsvpCmN0YIv+HKSblYZzt5qrXIt10BQxluLxm80iFm2JISOW/xMFBwoHAz6u1X2O5S8020udRkVYXt4nSytiCiphoWzjrGRNESOqkfKtKFarXajh87LnlWux8egVo80c9pHNpaG4llSOS4vLk4V5IdkUqkfkcxEnI69fnSbw6Rpms6xpFofjdRlzLFdTKSobDSR7xnn1Hhh/i69qzw1dtb6XcwaxMLS10mb1W65YtHh1dHH5lKyIQccY596H14XdrqFlPp0TWUVs506SZ/U42siISfzocKM9gTyKcU/UY+K7SG5sro380k94yfGW9up9cDLEFkCNn1KGIbH+fWtaPqNxqWlwaheSxWdrazt5iY/lzReXtZWXPpIYt/QURNdWcAnXTLc3sq7r+BTg/yp5Nsnkt7Ag8f61W4I/wCEeJLz+MXWbScT7QB6ZFYhWV17HGw5H60Qh+u26y6RNpGj27mexigaEy5LGJm3B42z0BwevHPtTWaeTxT4Vgu7YC21e0mDhH4QXUZ9QB/LuAb7H6VCLmcE2dhaBI7K5jgmhZsfyNv4kbpgZ+fGKWeHZJPDviZtNlvVlt9XfA81uBKD/LLd/UDt3e+PakgNGpWivZg9rJLbrrEgubUuPVaahGMMjDuG2sDjnjvnlabf4mSOfRYza3VyzvbbzwkoP94tmJ4IB9a55AHfNOdT05INXn0ZkeG31VmntgzbTa3iYJMbdBkYP1XFK7iWO8tJbvWi9vaXbiLU1RPVaXsf5yvs68ZHuM5oeoCyxTwane/xOeZmsrJABEQUBPG0Z4BLNgn5YqeC4vIbSfU3cT3M7FbdYsMozwzgjsBxQiyLJe2uj6dIYTb+uaW3cLtcr6yQeyg7Rx3o2EJd6o95cxtDZWSKY0mgaPAGdpBOAdxGT26VGSBtkF09rWwSGJbm6bzZk6qijpuDHkAdfoayTUre0gudc+KZLXAt7aNI9ioxPJ2kgMcZb9RQ8cupSWjzCKOaa+m8qFOCkcWcMSeDg9Ovue9a1DMut2lhA0cemaejtcuhGMgZbjt2H60ORMEe0Wzew0nSb2Uy3k4vJZ5Ytr7cZXIHQgAtyOep603lK32vzKhDRadD5Sj/APfIMn7qgA/+9L9DvozDqniq/t1QKreXxgsg/L+yKPvSrS9U+Fjb4hibqSRpJiOnmMcv+h9I+Sj3qxjwc7NewyxqMfIfa+Hnkuo3uNltah8y7j0QZLH6YB/el13da1dJHrVneSf/AJUyyw2QTAjtQQkeT15Bzjt6jniitVupp/B2oSXV01vHcSJaiQxljsdwJcY7kZGcdzSnWdV0/U9QEdqt0LKCy8uB4oVysSLywD4JA9ROCM7sc4xTsuxyl2jaIeNkc2t+ZC38U09SvlRQJLGo3QRRuchP8J6gkFsY+tKjqUF5cytbyK29iwQSFyoJ6ZJycDjn2FObS2M2ppBJf28isNjpcBoXRPVkBJA35mb8L/mb3NCf2iaEdN8Qx6zp1k8OnM0Ucr7cKXIxuHbnBzjjIHc1RnBTXk1+n5n8LbtLfd4Blc57/epd4xQwODW91Z523bsmn1G0tFX4qdYyx4B61Tpddu2vXAuD5PmnGVGNufp7V34qjZLyKUnh49v0Knn/ADBpESc8VrY1FfZ3Pzs47qnUb1e6o+FF+nqei29zbXW/4WYSBTyPb261q6uLezj33UojU8DOTk/QUo8GWpaGe6c/8QiNB8hyT+uP3pf4ina81YxRk7YvQv15yf8Av2qo8eLucIvwa8+q2VYUbpr5nwhlPqWjzvmZRIRwC8JJFS2d1oMsojEFuGJwN0OAT+lU44rpQfKkYH8OKsvGSXhsxF1uyUtzhF758Ho/wdpDh1tLcMOn8peP2qKRlBOERc/4VAqZpN9vGe+wf5UK9Zsm96OyprjpNLQvvr2ytptlzF6iAw/lA8feuINU05m9IjT5tCoH6il/ipdk1vJ7oV/Q/wC9I1kxzWrjY1VlSbb2zl+odVvoypQ7YtL3R6FBOzANFK23BXdG3Ue3Hb5UdpU0tvfQ+VJsY5QHspcbc4/Q/avOrHUprKUSQsCM+qMnhqu9pdRXtslxbnaGHGfykf71VyMeVEtp7Ro4ebTnVutx1LX+6G0DWun+NIjebbuS/hVHwN0ce/EUh56x5DZHbGO1H6/a3Wp6WzavOLZzCsogQ7mhmjZt5XGdylNpI5Ix2pJr10ywwXOm25ga3l3tMR+DzlZyw65XeTkdj2p1cz2cMcl1eu80sSi+EatnyR5Yhl29ymScg/pVtPaTORnFxm4vlEXhjV2u9Js47G1Ajt5Yo7hc9YnBLMhJ7Nng+9J/EtpFZWUF9fXCXV3akQzMqnbMjOSA49yuRk9azRHuoNcvdIVVhsi8gIjbb6WXCvGeOjYOPnRt3FZIiC5cXFzcpFZSMR6JZYxlSw6Bvr/Wj6jQiy1SfUY7eS2jZbTzZIbhcgMoC+h1bPI6dPalGuadH/Co3vLwveWEbMLiMevGSVJ7nB70D4d1C9uFk04B4YUWVAQ2HgbJ2c9wORwKYzJDbhLq/mXzfhVtp26JKPcjufaiJlgWYeMPBUU1s6C/QZ2g4aG5j5yp7ZJU/RhSO41C2dP4zfWzS2V4gttVtMHfBPGchv14+hHtQnhbU4dI8VS6WUMNpdhVC8ACVR6GGOxGV+tMdUFtpOrTyagqy6LqQUS5/wDTmQZViO+4Ac++KDGj7RdH1C50uaG1ETXE0QaUzr5YWHHCEjJy3Pvxk1k0VrJHBoHmMC386cwyZ29z1OQvHGBwABxmgdNe5NxJql5KCgjGy1jGdpwNq5PXA/c/KuHvZIY1jv7RJdQ1OUwiOI8iIHklvYk9j71C2SIdCeCya98QlnEVvCLWxtnjKBCOFHPXqSfqfaklwZINDVbITG/1y4UnzcO3l7u5AH4mOaNv/LGpad4bsYiLS3X+c20lATy2TnqF9+7UV4fuNP1rV5dQjhHl2H8uGUS5VVwQoCgDBC5b7iihfoD+Mbm30nTdP0eJwY4E+JuCx4ZUOEB/5pSP0+VdaZ4MudS0m1vrLUbaVp41cqeRuI5G5cik9v8AE+KNavbu2jMjNtkTLYEUQLJF9yBI3/3B7VqTSbyFrpLXy7e6CELMH2Dc3Gdy4JxkkfMVdxlKFbnGWivbJSl2tCrX/EUQazstPCy29lvLmaIGKZjuXeB+b82Gz0x86zTtavIjJH/EoBAoyEe3UxsoyQqoR09OAPmPnSa8niuNTmmtoTLaREJDGw4ECYji3f8A8n6k0ZHblLCFHt5HE+AjAZZsbWIAHfbj7NVOb7pbL0IKMUhzf61DcQxx6pYxytchZme0nKt6SwGQcj8TOeOvU9qKV9Jki+FNzcafFMjLNFKpAlTYEXlCRw6bskZJ+lVNxC12wt0KIpGC5wxYDqcZxkj59R7UxQ3LXU5tLgSmNfJDsMl1PowO4OGP2z0xUehzjpeDJPS7AMrAEjcpyG+Y+RrQNbmZjM5kWNG3FWEYwuV9Jx8uM1yKz5eG0egUy764y90hb4jt/iNKaTGWgYSAe6n0n/MVV5IN8sQgBPmgBfr0I/Wr7HHHMfJmH8uQGN/+Vhg/55+1INBsGVz8ShDW0jAEj83KsPsRn71oY9vbS2/Q5fquC7c+Kivq/wAc/wDQ6R00rSGKf+jHhM92P+9VWAEXUTnnMoU/fj+tM/E11gRW0fG7+Yw9+w/1oG0ilnkt7e1iaW4kmRERBlmbcNuPqafjR0u5+pR65cncqYfTBaFssXlyMvsSKK0+MNDc59l/r/tVzuf7NdamnkdZdPQMxIUzPkZPyQj9DUbeAtc06BlMcF0ZnVQLaUsVPzDKMD59u9XHFtb0YUZeSaMj4K3YHrEua4xmu5oJrIC0uQBNDhHAORkfOuFPNYM18zPUMd7qi/0Eni6Pda28ntJt/Uf7UisoXllRI/xOwRT8z3/TNXa7s4r2IRzglAwPDYqO1021tGVreH1jqxOTz1q7Rkxrq1ryYWb0qzIy1YmlHx9/BFrUAn0u6CDhV3DA9iD/AJZpR4avntknV0JiJBBBwQ3f9sVZXAEe0854INVvYum2vCjegBAIzkbgC1S4SjZCUbCt1qVmNdXdTzwW66iur3RjA7NbwvFIhD8MjZVkYe4wXFa8PajaLp9sVUvIsohd858pbhuSPdNyk4+lcRTFreK51C4AZY4pyF6K0ZO8/RlIyMf0pfodwLG9utOtY9rEsiO2eCF3ICRyVJz/ANVSJLWkYM7HZNylyzfiKO9kntrm4LWxKvDMEblG3gBh3I/AeacySWfnO6Iss12filQD0vLGuCU7BuD9/pSvV7a5v7J5Lh/LDxwyAZyYZBneOOCCeetQaVeWkWlNIFMklsGuinVk3HDFc9Of604YBahdXMl3Hd2ZMUdzb+mXH/DLH8Lf/bj704ktIJHu5Lh18q8iRJYV/DuHcHrnPHFLteaW8iuIo1GERGidTlZEbqOehHHFR2CNfWky3cxb+csgwfXE6jDYJ4we33pciN69LDLZzPCMvauqMy/ijIxt5PPH+tWi1mtPFPhuP4htjuAk4TosikZx7Z4P3+VV+5a1RnmfaHuWWNm59Z5AB7VD4d1eHSNeubW+UCzuR68/lYDIYfXp96Q1l0tooQ8OnRxz+THHuM8FwEEbYJJYEEkf6iiLDUJ4lvNXuRstYCFtImQDLdFG77j9TSuVHazRLaC1gurhVWV4Hcb09yTyWP8ArUmsKty9poMFw5eEhpATuLSEd8+w/cn2qBIkOIZby00a6kld5Zr5yiDJIUEkyNz8zj70d4lu/wDw94IWN9kF3fYjdY0A5YesgD2X00HpZGseJ44LZv7jpqAekFQQDwB2OW/YUs8UzHxP4+tNHibMFoShI6ZX1SE/Tn/pxT9OUu0DekP/AAxPPp2nMYYljF228owyVQDbGpPyUfqTSbx7qbNZW9lOheW53SFg23aqnC//ANZP2q8vY24TKKEQDgewFeMazfDU9Zu7oH+Xv2xDJ4UcKB+n71evcYVKKIKF32bZuNcRgLcqPMYo0QJ4AIwzfLJOPoTVhgtLsefcWeqQummWol3SsDtB6og5y3pH+VVuA2bSAv5scLIAcDcS+3BOM++SB9PY0XObMxTyQNskMoWGHP4ELMeT3wuwfMkntWe17GjJ7ZNpTyw3TXSwLOYgZHVnwB3JIHX6URZJaRQRHULW4zITIJVUjcgBGFOe7Y9WMDBoSFZY7B3huiomdYzAkg9YJPUA5wMfTkU7uLzWo9Ma0leKW2eGG2G6LayIWLqo4GPw89eOtAEmAqsAtrfyJvNYp/NHPof26dPlXankAA11cyPJIXktvI/L+IFScA9QOuGX7YrmHhxnmqFq+c7Xplnfhwf++DrGeOaknKPcSyxpsErGR8n85A3H7kE1KU54ANK/EVz8Lp7KuA83oGDzjv8AtSgnJ9vuOybIVxd0l5imVi9uDdXs10MlSTtHso4H7V6H/Yfo/wAf4qbUZFBh0+IlSf8AG2VX9t9ebRqWcKnAPXFe0/2eWr6R4Wt5YpV335M7BTyq/hUH7c/etmuG2oo87utlKTslyz07UbCO4ZHOFwfUR3pXcwxWmowlXK4OWGeg5/ak5v7kjmZ8/WopppHhkZ3LMEOGJ9hVxVSS02VXLztFO8ZbP/E2puMbDODx/wAimkauueAc0Zr0jNqEu5g28RyEj3KDr8+KW1zV3iyR6hgLeLW/0X7G75nazuMrkCMkfUVUo7maGXek8gJ5PNW5nzGyHowI/XiqlrNu1vcJEAdzIpOB061oYE12Si1s574iUoW12Reiyaderf2wkOFkB2sB0B9/pQmqu4adVjAUphnPsQTx8sgDFJtKvmsy+1QxfACn3FGA3Gt3KRINi4xhOjc9alhiSrt2vpZUy+pV5OFGMvrTHmk28S2UK3DGVvUeh2hZECsOeo4BoW4u3h1COeziKuyNHtIxl0bbtP8A08GmESCGAwDkoNhI5HFAa3JI4LCPPlFJQQM7gSc/cY/eq9VkpTcWP6jgV0VQsrWt8jaeF5JWkkuAES482PPOYmXBRug7mkemS22n30sDjcMBAT1QMcEH5ZAo20je5toTczIyNDJDKByHDH0t8iKXaisNveQyM3mhgsTl+Q+OOR0z+E1ZXsYwzubt5VljWAsYbgRSoOTtP5h+tI7ZbiDUdrTbT529WPRsdQQPcU5XUEl+HYD0TOY97fldexH2pLftORHcGIo6yFXU8fh7jPUYor2ANTaWwSdCpaOeXzTGein5Y5/ftS7VjFNA8qjfsO1ioyQc/wC9dwRGe1iLTDMT74pF5O09jUjxxpLLICVMhG4buMj5UuAcjPQdd8q/imuYUklCkRs2d/GAPfI+33p3oaRgSX01/HaS3DtEtxcybEUkEswyOOhA+1URbgzeQLxiMEeWIzkN7+5Pt9qsdncy3MltFqDRRW0bkekkbU7kgc9hyagfgijZrwy4QxQ+D/D2o3yTxXD53RyoPTKxGIwDjpkk0s/sc0g3A1HXrkEs7fDwse+cNI367RSv+0rV4r8WWm6bcRywqPNfa3pZjwqj3wP86tNj4p0rwvoVno9lG09xbwqGJ4RpDzIxI5JDbuB1wBUtLS+Zhtl40hr46vV0bw9dTrxK67Y8HqTwB+pFeLWnmQFJkjWVoiJCGGRw3U/LpVh8U+I7vxIY7e9G2JGDBY02heDjvzwSaRrb3SxebHFIIJmZcKh9QTacYx0yR96VlneyXF0kSWzBElbyS5UY80scoWDAcZ5J5PTqKlvbgSx2yiPy1jjxzGAWB6E4Azxjk5PFHtpOsQ3NtpYWKSUqkyw+n07m2ruJA5y2MfXtS6EzX18HhiM8zEYhgBO4KOAAO2F4+lRFlP1OkW3aONImRWJbzHcFQeBgHBPz5x36cUaIITNGllfHmQkfzBiMcAEg4Ab1H7Kal03V1stSubmSwLyG1e3jjz6YjsCbjkHcRgntyTRGo6no+oXzyi1FvbixjhgjaMElxnLtt4z0574pDW3vg7nsdQDFXnju0jtfjXKY9AkIBye7cDP0+VCodjfSpEj0x7q6MFz5SbkW3UllDf4icjp161AOQOMfL2qnfHUtnV9Cs3RKL9H+4YJhwAeoqqeIbnz7/wAtTlYRt+/U/wDfyp5NKIYXlOTsBOPc9hVRkMjyk8sznPHdjUuJDb7mVfiC9QrVMXzz9hhoen/xPVLPT9+z4qdIi+cbQTyfsM19EX1uFhtIowuyKIqqq+4Ku47RkfLArxz+y6yWbVbu9m9PwcBWMNEW/mOCMHjj0hjntxXqOmSWsmqTwvbyC6IHlTN6WcYOVKj2C5+4q7C7stSOTnHug9G2t2HQ5+dRyKwjdT7EHimWrl7LTbu6jUFoYmkAZcjIBPPNUObxhqEkbqEtUOMbljPfvycVcuzIU+JE2D0u/NTlXrS9xXr5X+IAKc7YY0OPcA5/pS2upHaSQu7FmY5LHvXNc7ZLvm5e56Ni1OmiFb5SSM+tJNUju7h7p4syMp3SMBgk9lH0Xt9adcd62GAR1VAA2ckcHnqfrUuPaqntmf1fBnmQiocoq+n6XcTQpO8TiJjs39OOpxn5dT2q36dHBYW018Nvm3I2QoBysY43Y7L7dzXD3DSW4hcKUG7AK56kk8nryaiJxVizNbWombidA7Zqdz3r2N72AwPr9agvjLJCkaA7WBViB+E4yD+oqSo7kSG2k8kAyAblHuRVWmXbNM1uqVKzEkl9/wDgX6YJJ7OaF5dvpXtko6nOR8iKI1WCGSKUknMkglIz0OME4/TNDWcM6Xbyx+mMSghW6EY5B/X9qJWzKxoJJ8mJnxk49LflPv1FaW0mcF3Ih0+7U24VQPN2NKwUfiI4J+p4rm6ufPSIpnE6F0bPRh2oW12WV0ySgDYMgt+XPBot5hGSigoyLuKgY9PypwRfYTShkUjKq3qQ/wCH3qZ7dnhkhllDKXymfxAfOhJZVWeOQf8ADfkE/wCE/wClSNPKYNyqDIp2suM4+lEABpxxI5HURHHy4rcUsjRtudjx3P1rKyo5cldlshhi/iGmN5abtkRztGc4FE+L/Vql855YluT1rKymL6Br5EasyxxFSQc9j9KvemxRy2ZaSNHYopJZQSeDWVlNLFHLFsd1cRXi+VPKmSQdrkZFFx2dqtukgtoRIrjDiMZHPvWVlAsR4F2lqq3t3tUDLrnA6+utToh1TUMop/vJXkdsrxWVlO9B3qBGKP429/lpxcEfhHTJ4qQ/jP1rKyq1/odJ0Hiz7r/IFrP/AJEf84qr3BIcEHGKysqfE+lmX8Q/1a+yPVP7Lp5hod2olcBmbI3Hn0JTiwkkHixpg7CUWhw4Pq/BJ3rKyhL80y19LLp4kJPh3UCTkm1kz/0mvF6yso5/1I6T4W/Ks+5larKys46Vcsw1qsrKAPVmGtVlZTgehlZ2P0P+VZWU6PJFf+RL7MjckMMHHoqO9A2TcfkX+lZWVdPM39Qp1gDzN2BuMJ5796iUky2hJJJg6/pWVlWlwSrg5uUQRLhVHDdvnXa/+XSsrKIj/9k="/>
          <p:cNvSpPr>
            <a:spLocks noChangeAspect="1" noChangeArrowheads="1"/>
          </p:cNvSpPr>
          <p:nvPr/>
        </p:nvSpPr>
        <p:spPr bwMode="auto">
          <a:xfrm>
            <a:off x="155575" y="-457200"/>
            <a:ext cx="16573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http://images.usatoday.com/travel/_photos/2007/02/22/deals-top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733800"/>
            <a:ext cx="4495800" cy="2571751"/>
          </a:xfrm>
          <a:prstGeom prst="rect">
            <a:avLst/>
          </a:prstGeom>
          <a:noFill/>
        </p:spPr>
      </p:pic>
      <p:pic>
        <p:nvPicPr>
          <p:cNvPr id="3078" name="Picture 6" descr="http://t1.gstatic.com/images?q=tbn:ANd9GcT_p-scUiFjPxza3YYIqawwMOXu7cESxNAhmGLEbzwyhwb0OmQ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931809"/>
            <a:ext cx="3676650" cy="2468991"/>
          </a:xfrm>
          <a:prstGeom prst="rect">
            <a:avLst/>
          </a:prstGeom>
          <a:noFill/>
        </p:spPr>
      </p:pic>
      <p:pic>
        <p:nvPicPr>
          <p:cNvPr id="3080" name="Picture 8" descr="http://t0.gstatic.com/images?q=tbn:ANd9GcS2Wv5Wnyz2HVlZiA9i4pK43xS_goU8lxuKIQ1f50M3PaHzaLy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143000"/>
            <a:ext cx="3200400" cy="2397212"/>
          </a:xfrm>
          <a:prstGeom prst="rect">
            <a:avLst/>
          </a:prstGeom>
          <a:noFill/>
        </p:spPr>
      </p:pic>
      <p:pic>
        <p:nvPicPr>
          <p:cNvPr id="3082" name="Picture 10" descr="http://t3.gstatic.com/images?q=tbn:ANd9GcRoC0mYiWRVvkzkaIYv4R7_VSd34l6VYITTCJQDj3oPlFvg7Ys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914400"/>
            <a:ext cx="1743075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30925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Y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Yellow and Blue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 descr="http://t1.gstatic.com/images?q=tbn:ANd9GcSyFCFnhPiNTO1cB6oaEolnVgvfyqHM4cXZ7ptWLMu4MhTlgdps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600"/>
            <a:ext cx="7086600" cy="5173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Z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Zoo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26" name="AutoShape 2" descr="data:image/jpg;base64,/9j/4AAQSkZJRgABAQAAAQABAAD/2wBDAAkGBwgHBgkIBwgKCgkLDRYPDQwMDRsUFRAWIB0iIiAdHx8kKDQsJCYxJx8fLT0tMTU3Ojo6Iys/RD84QzQ5Ojf/2wBDAQoKCg0MDRoPDxo3JR8lNzc3Nzc3Nzc3Nzc3Nzc3Nzc3Nzc3Nzc3Nzc3Nzc3Nzc3Nzc3Nzc3Nzc3Nzc3Nzc3Nzf/wAARCACnAN4DASIAAhEBAxEB/8QAHAAAAQUBAQEAAAAAAAAAAAAABgADBAUHAQII/8QAUBAAAQMDAgIGBQgFCQYEBwAAAQIDBAAFEQYhEjEHE0FRYYEUIjJxkRUjQlKhscHRFmJy0vAkM1WCg5KTosJDc4Sy4fE0U2N0NURUVoWUs//EABkBAAMBAQEAAAAAAAAAAAAAAAABAgMEBf/EACwRAAICAQQCAQMDBAMAAAAAAAABAhEDBBIhMRNBUSIyYUJioRQjM4FSkfH/2gAMAwEAAhEDEQA/ACPpTiss3K0Ot9YhyS8UvFLiwFpBTjbOK96+YGlRCudikPRXVPFC46XVlt3Yq3SSR2Y86c6V95un8f8Anq280UVyNN2+bdET5xelONK4mUPOEttHwTy+Ncjg5TlX4F7I+rWG5mk5j8hrhW3FU6g5IU2rhzsR21WdGMVpWl0yFp4npC3EuqWoqKgCQBv2VfatAGmbrnAzFc/5aE+j7T9puGmGJMuKlx5TjnEorUM4VtyI8Kt/5VXwHsiaZhR19JV1iqbJYjIWtlsrUUoIUjBxnxNFevYrT2lrg64jLjDKnG1AkFKu8GhbRzDELpLvMeOkIZbYcCEgk4HE330X64I/RK7f+1V51MK8cr/ILorOjGM2NLsSuDMh5S+scKiSrCiBv3eFUXSBCZa1bZEtJKBMc+fCVqHH66RuM+NEfRiR+hsIfrOf85qk6QyBq/TJJAAc5n/eIpSS8KD0aDGYbjtIZZQENoTwpSOQHdUe8Tm7bbZM13PCw2V4H0j2DzOB509KmMRGutkOBCOJKM96lEADzJFDurS5cbhbLJEeDS3VmU85wBfC23uMg7EFZTz7q3k6XAyl6Ops2Le7vZ7u4pUwkSTxKz6xwFAE+HBRTrBht/Tdx6wKPVR3HUlKikhSUEg5B76CNQMy9NawtF5mTTKTIV1LzpZS3tsMHh25K/y0d6oI/Rm7Ab5hPcv92qsoP6HFiQJdH9igXTTCJM1la5CnVgudc4FDB2wQranrfdJtg1kjT8yQ7KgykhcVx5XEtsnOElXaMpI3qZ0WqT+iLIzk9c5t/WqpuzKr30oQ0xfXatzaDJWBskgqVgnv9YDHv7jUriEXEPR3pTjtIk2d9HEhx+SGnVJUocacjY4Pv+NXzunbTHucEweKLMbcL6UpcWQ4hJAUCCrH0x5+dU3SwEuIsbaskKmAKGeY2zV81ZLVY5xuzATGaZjuIfJUSOElKs5J2xwn40198v8AQLtnNdw2X9MTnXUkuR2VLaWFEFB7wQRUToxitJ0vHl8JMh8r6xxSiSrC1Ac+wYqx1mtK9H3NSTsqMojPjUPo0Un9DYAz2uf86qp15f8AQewhmxWpcZbD6CttY9ZOSM+YOazXo7s8W7N3hueHXOqfDbZ65aVIGD7JCtq0uPMYlNuLjuBaULU2ojsUk4I8jWc9GkUTY1+j+kPMBcoZXHXwqx63b2UZEnOIMm9HFxmvT7taJUhyZGiE9U86So+0U4z25AzUK2W+MnpQlwgg+istcbTJWopSrCMbZ8TR3ZLLAscYsW6OGkKOVqJJUo95J50BpgRLl0q3Bic2HWeo4gkqI34UYOx99Zyi4qKfyBJ6XYzbUKHLa4m33H+rWtCyCpPCdjg+FG8S3xW7WiI2ygR1N4KNyCDzz35rO+k6x2y2WqE5AjdSpcnhUQtRyOE95rTmCPRm/wBgfdVwX92QGcaAhsL1hfEOJUtMJ0iOFLUoN/OLG2T3ACtHlPNxozr7quFtpBWs9wAyaz/o9UP0y1URy64//wBXKv8AWjipMONZoznA/c3uq4sZ4Wx6yzj3DHnRiaWN0CBvRt0mt61ltXQqSq6sJkspUokJHtJSM9ySobdxrSk8vtrL9bQbhYptpv788y/RnwgnqENcKeePV5ggEedaZHeQ+yh1tQUhYCkqHIg7j7KeFtNxYIprxpa2XqQl+4iQ6tP82BJWlKP2QCAOVWsKMIjCWkuPOBP0nnCtR95O5rw/GlrdKmpxaRjZHUpVjzNN+iT/AOkj/gJrVRSd0M7drYxdopjSy91KvaS06pviHcSkgkVFtGnoVnZcYt6pTbKwR1ZkLUlJPMjiJwfEU+uJcCPVuePfGSa8+hXPsuoH/Cp/OilfQEGLpC2RbgbgyZiZajlbvpbhK+8KydwcDarC7WmNd43ostT/AFJ9pDTym+Mdyscx4UyYN4J2vKUju9ET+dNLt1+JPDf20js/kKfzpUkqoCRZrJEsrKmbeX0snk2t5S0p3ycBWcVDuekLVdZYlT0ynXknKCZbieDfPqgEY8q8LtWpT7GpWgP/AGCfzpldn1UfZ1Q2P+AT+dJpNVtAnDTUDr47q3ZzymHA62h+c66gKHI8KlEbV7b09DbupuaXJZlHIUoyVkFOc8PCTjh8MVSuWHWJzjVbY/4NIqG9prWyvZ1UhXh1fB9wqXL9oBPe9PwL6G03EPONtnKUJeUhOdxnCSN8EjPjXXrHFdtYtzr0xUfcEGSviUk7cJVnJTjszQJL0jrhYOb51w7hMcT/AKaj2bSGsmLmXfTzD+s+qQXQofs59bzxUb3f2E2G0TR9sgtqahu3FlpRyptuc6lJ8cA1ZRIdtskTgjtsRGM5JyE5Ue0k8ye8mnoDMlmMETJQku/ScDQRnyFZnr3TWp5UoyS8u6Rc/NttJILWezgH/MM+OKub2RtRHYc3jS9rvb4duQkPY3Qn0laUo2HJIOByry/pO3SG0tyHbg62lQPVuXB5aTjvSVEY8qrtAWe/WuJw3edxMkfNxDhZa/r/AIDI8asNUWy+z2VCzXgQ/V3bLXtf1xuPhTVOO7byBPu1ojXiP6PML/UEEKQ28psLB7DwkZFQImkLZDZLMNdwYbJzwNXB5Iz7gqs+i6N1ml5RbkrYyokrM9WCe07Z+6rmPpbXKeWo0t+99bn3prNTbfMAsOI9njRbUi2xVPMsITgKbdIXzyTxc857ahWjStss75etvpTSlHK0+lOKSs7+0CSDzNUbWntaJ56rQP8Ahwr8KmN2PVyfa1U2T4wkn8a0v9oWFhG3aKH29H2pqcZ7apqZp9qR6Y5xq9++/KmkWjVAyFaobP8A+PT+dPotmognCtRNk9/oCR+NV32hjt60vbb44ldyEh1KfYbEhaUJPeACBmp7MBtiAYaXpPBgpC1PKUtIPco77VBRAvYGF31JV3+hJ/OnUQrsPbvCVe6In86El3QEW3aTtttmmZDMtt9Zy4r0pxXWHOfWBO++fjT7+nob90Rc1uTPSm/YIkrASDzAGcAHup70O5/0qP8A9VP516ESeOdz38I6aaiqqgPF7skS9x0R7h1ymUq4uBt1SAo9mcc8U7abaxaYgixVPFlPsJddU5wDHIE8h4Vz0Wf/AEkf8BNSYzTraCH3+uVn2uAJ+6nXNgPE1461HFjjTnuzVNrWSqHpW5vIUpK/R1JSpJwQVeqCD51gRWrOQpQPfmufPqPE6oTdH0xn+MUvKvmxl+WVYZekEjsQtWfsqxRI1GgDq3LwB2cJe/Cs1rL/AEi3H0Fkd4FIqHePjWAKueqG05VMvSE+Lj4pg6ivoJBu9yBHYZbn503rEl9rDcfQxOeWa4VhPMge8186OXm6ughy5zVg8+J9Z/Goi33XFZcdcUT2lZJqXrl6Qt59Lg/wK7Qj0YQZUTTDbktxajJUXW0KUTwIwAn44z50WqOBXZCW6NlixjtNcOBuqhbVGubbYSphOZUwc2W1D1P2j2e7c1nsnV2qtRSvR4Cn2+L2WYKSCPermPeSBWU9RCDrtis2pSkoGVKAHjXnrW1HCVJJPcoVi6dBaqmgOPtpTnsflZV+P300vRV6t3Eubb5jiU83IDqF8I/Z5ms/PP8A4MVs3AY5eFeqxK3v36I0p7Tt5kS0NbuRVZ61vvyyrOR4pzRNpzpNZfWmPfW0sLO3pDQPVk+I5p+2rWpi+JcDTNHrmBXhl1DzSXGlpWhQylSTkEeBp0V0IZzFKunlUS4T4ltirlTX0sstjKlrOw/6+FDdcsCVtSyKyu/dKDy1KasTCW0f/USBknxCeQ8/hVG03rTUo40ruLzK+SlL6po+4bA+QNc0tTG6jyTuNuK0jYqAPiaXFncVii+j/VI9dbDbmOYEocXlUZUCVaX0pkyrpZJB2Q4/ktH+u2fwNL+oku4jv8G7bUqyBnV+qNNvNt3XgnRljLbiyFBxPeh1PPzyaP8ATOrLbqFGIrpbkgZXHdPrj3d48RWkM8ZuvYJphDSrgrtbjBHpQeDWjpYBHzi20f5wfwrNtDaXVqS4r60qTBj4LyhsVE8kDxPM9w99aP0ox3pOlHPR21LU282shIycA4O3hmvfRlbnLdpdnrmi27IcW8tKhg7nAz5AVxzx78yvoVchDbbbEtsZMeDHbYaSPZQMfHvPial4pV2utRS6Gedu+sx6YJ8bEW3IQhUoq61a8DiQjkBnx3+FaLc5rNvgvzJKuFplBWo+AHKvnq8XF+73KTPkq9d9ZVw9yeweQxXJq8ijDaTJ8EKrnSVlN+vkeHglnPG+oDk2Ofx5edU/LmceNbN0X2L5Msnpz7fDJnYXuN0t/RH2k+fhXFp8fkmiIqwyQlLaEoQkJSkAADsrPOkPWy4Sl2q0OfyjlIfT/sv1En633fcUawvDtrtQEJPHcJSwxEb73FdvlzrErmAucIURReShfV9YNy+4SApfecq5eGPGu3U5XFbY9lyZZaN0w/qa4KClKRDaOZD3aSfop8Tz8OfdW12q0wrTEEW3xkMtDsSPaPeT2nxNR9MWdqx2aNBbHrITlxX11ndRPnVtmtMGFQjb7GlQq4QMd9RbhcoVuZ62dKZjo7C6sJz+dDkjpF02w4UIlPPY5qZZUofHFaSyRj2xlhf9MxbqRJZUqHcWzxMzGRhaT4/WHvrPL/ZF3YS1KjJjahho45TDeyJjf/mt+Pf+eKNWukTTTnOatH7bCh+FVGrdRWOSwxdLPdY5ukBYW0BkFxBPrtnwI+6sMixyV2J0CeiNZP2GQiNJUp22OHdPaz+skd3eO2tsYeafZQ8y4lxtaQpK0nIUDyIrBtYwGGZzNyt4xAuTfpDIH0VfST5E/bRV0T6iV1irHLXxJwVxT3dqk/iPOstPmcZbJCT9GiXi5xbRb3p01ZS02M7c1E8gB3k1hmptQT9SXEqkcYQlRSxFQchHYBjtUe//ALUTa9vhnOuOoVxRY7qo8IDk48B846R28OeFPic9lUmhJFng3RdxvUlDaYyQWW1JKitZzg4HcM+ZFLPlc57E+BN+g70VoONbWG5t3aRInKAUG1DiQz4AdqvHs7KOgABQE/0pWdteGIk11P1sJTnxwTmq649KoLRFttqg4fpSFjA8k8/iK3jlw41SHaNGuExi3w3pcpfAyynjWrGcAVHYet19tgdaLUuHITyUnIUO4g93jWG3fVN7u6VtzZ7hYXsWWwEIx4gc6atOobtZwE26a403xcRb5oJ5bg8+ysnrIN9cC3mhXywfo608pphc7Tjp/lMJRyqN/wCo2fD/AL94A75antPXBl+HIKozw66HMbyOJO3aOShtkfnWoaQ1rCvzSYkzgYn44S2r2Hf2c/dz99U96sIbVL05j5iSFTLQpXJp1PttD35+BoyQjKO6A2r6LXo/1j8uNehXApTcGxz5B1I7QO8do8/cap8OVfNUKS/b5bUmMstyGVhST3KH8cvGvoPTt2avVnjz2tg6n1k/VUNiPI/hWmlzb1tfaCLsscHwruNwa7SrrKFXCa7VffbkzaLXInyD6jCOIAc1K5BI95wPOk3SsDPuly/ZU1Y46thh2QQf7qfx+FZp2U/PlvT5r8uSvieeWVLPifyqP2HtI514ubI8k9xk3yX+ibGb9fmY6kn0dr52Qf1B2eZ2+PdW9pTwIAAACRsBsBQn0cWD5HsaHnkcMuZh1zPNKceqnyB+JNFjqkobUtWyUjJ91elp8fjhb7LiqM11bc1LvF1nA5as0UMR9/8A5l3YqHiE/dQp0dwkzNWwUqBKGeJ4/wBQbf5uGpV5eWrRiJSj690uzr6z9YJyB9oNTOh9AOo5SzjKYhx4ZUnP3Vyt7ssUJ9mwDYUJ671ajT0ZLMYJXcHwerSdwhP1iPuHafdVpqi/RtP2xcuQeJZ9VpoHdxfd7u0+FY8i3XHUjN01BcHghplKlLcUDhasbISPgPAYrpz5XFbY9lN/BTXCdKuMlUmc+4+8rmtxWT5d3uFRjk12uV5TbfZkd376XaPzrldoAJoBFy0RPhnd62PJlsjt6tWyx7s5PmKHobj7UtpcNSm5PGA2pB3CjsMfHFXOiXM3swlfzc6O7GUO/iScf5gK86FiiZq22tKGUpd6w/1Bn78Vr921rso7rDhjXNu1sqyzbWUxwU/SX7Sz5qJ+FUQJAH4VKuz5lXOXJJyXn3FnHLdRqJUTdyYn2KlSpVBIqVKn4cSROkojQ2VvPr9lCE5J2yaEn0hrkaQoocQ4g8KkKBSR2EcjWz3Oam/aQYvkBJMmGoS0Ac0rQfXR5jiGKx6DCk3CWiJCZU9IWcJQntPb5DHM1umktPN2OxJguErceyuRk5BUoAKA7hsK7dIpcr0XEyHW0NuNqB9yNgxpiUymCORSsZ28M5os6H7sGlzrY8sBBAfbBPLklX+mh3VjBbtNqC93IbkiAs/7tfq/5TQ/DlvwnuujOKbWUlOQewkE/cKyc/FltCumfStKlSr2DQ4TWR9LF+9Mnt2eMsdXGPG8QebmNh5A/bWiaqvLdhsr85eCtI4WkH6azyH4+Rr5/feckOrdeUVOOKKlqJ9ok7n41w6vLtW1eyZM8ePfRL0f2L5cvzfWozEi4deyNlb+qnzI+w0NAZIG++wxzPu/jurd9DWEWGxNNOJAlPfOvkfWP0fIbfGuXTYt8uSYqwjGOyod6X1dnnL+rHcP+U0EWHWU5nVky0agcbSgvKbZVwhAbUD6o8QoYwT+NHF1R11rmIBzxx1px70mvTU1OLotGO6jSE6F0oByUl1R95yT99Sei6dFtsy6zprqWmmYqSVH9rkB2nlXi/pS70cabeT/ALFxbR9/rD8KGrFa3r1dI9vjqQlb5wVLOwABJPjtnavOk3HKmiH2E7aLj0iamLqwtm3sbd4ZbzyHetX/AF5Ci7pDjs2vQi4cFsNMJW22EJ7E8WfvGaIrTbYOnLOGWuFphpJW664QOI9qlH+O6sp11rJy/ueiQsotzasjsU8R9I9w7h/2ronWKDcvuZTpIEK5Sq0u9huFnjxHpzHVolIKkdpSRzSe44wcdx99edtbVkUVlcpfxmji3dHy7vp6JcrdOCXnUEqafRhOQSCAocuXdVQxym3tFVgvp970a+25/OAiS2c/1hRH0aIC9ZLWkboZeUkfAVQ3Ww3iyLDk6E6wlKtngOJGezCht91XXRY8lGsGgonLjDiQe87H8K0xpxmov5GrsEBsB7qVOymixKeZPNlxTZ8lEfhTWaxfbEKlSzXQMnkT7qQBForTSdSzJLLjrjLTLPF1iADhROACD4Z+Falp3RdtsM56VG43VrADZc3LQxvg+JqB0Twm4+mBKBBcluqUogdiSUgfYfiaNsDur1dPhioKTRolwQolot0OQ7IiQmGXnf5xxCACrfO599TCkY2Feq4a6qRRiuvlJbkXGN9W7daP67IP4UG0S9IrhVq+5IBPD1iDjxDaRQ3Xi5neRmL7PpyvKvZrpNUGt76LDYX5CCPSXPm2B+ue3yGT5V7MpKKbZsZt0n335TvIgsKBjQiU7H2nPpHy5fGgw0lEqUSokk7kntNem21uuIaaSVOLUEpAGSSdgPjXi5JPJLd8mN2wv6MbD8q3r019GYsIhe/JTn0R5c/h31tQ5VTaUsyLHZI8JKR1gHE6sfSWef5Vc5r1cGNY4GqVArrDRcTUaA+lXo85CcJdCeIKHcodo+2hMaV13GbMSPdQYwGARLITjzTke6tWrmQac8MZOwaMcjRnndEX20PD+VWmX13CNzw5wrHhso0L2Cf8l3uFNB2ZfSpQ/Vz6w+BNadqJluwatYurqM2y6tmJOGNgojAUfDA+w1mF/tjlnu0mC7v1SiEK+sg7pPmPxrgzRcWn8EtGldL1wWizQYzLmESXipWDstKU5+GVJPlQbpPRc3UbXpKXm2IYXw9YoFSiRz4U+eN/tpvUN8Td9PWJhxeZUQONu959jhPmB9hrQui6VGa0sw24+0h1x9zCSsAqPF2CrW3Nm56oO2T9P6Gs1kWh5DSpElO4efwopPgOQq01BZo97tT0GUkcK90Kxu2oclDxBq04hXCQR767ljio7Uiz5qlx3Icp6M+MOMrUhQ8QSDW76EjLiaRtjTmQrqePB7OIlX41lPSPbnIGqpa1JIblEPtkciCBxfAg/EVpGkNSW5Wl7aZk1hh0IEcpcWASpPqgY92PjXFpkoZJJkR4ZW9MUrgskOKn23pPF5JB/Eis10zO+Tb/AG+XkBLT6eM/qnZX2E/CiDpUuqbhqFMZlXE1CR1ZPYVk5V/pHlVXpHTL2o35QQVIaYZUoL5ZcIPAk+fPwrPI3PN9PoHyzuvIXyfqu4IA9Vxzrk5/X3+8mrmyTWUdG95Sltn0plfBxlscXC4Rjfn9ao2oc33TUS6KSfTrafQ56Ve0Bn1VHz2PvNCzUt1iNIjIOGpCUBxJPPCgofaPtqJPZkb+RdOx20W5y63ONAY2W+4EcX1R2k+4ZNebnCdt1wkQ5Aw6y4UK259x89j50a9ENuD14l3BwZEZrgTnsUrn9gok6RNI/LMf5Qt7f8vZTgpHN5Pd+0Oz4VUdO5YtyBLiyr6ILyOGTZnl4IJeYB+Ch8cHzNaaOW1fN1snP2q4MTI2UvMOBSQe3GxSftBr6FtVwYudujzYyuJp5sLHh3j3g7eVdWlybo7X6KiybXFciBTZksh4slxPWhPFwZ3x347qrdR3dm02KXcCtPzbZ6vf2lnZIHniuptJWyjENWyBK1Nc3knKVSVhOO0A4/Crvozsbd4uUtySgqjMs8PgVqIx9iT8aD1EqUVKJKidye/trdOj+xKsunWm30cMp89a8DzBPIeQx55rzMEPJkbfRnFW7CUmsO6RL/8ALV9W2ysKiQ8tt4OylfSV+HuA760XpF1AbLZFNsLxLl5baxzSMesryB+JFYjjw5VrrMvUEOb9CyBzo16M7ZHdnvXmepKI0DHCpfLrFcifcPtI7qCu3kavbDqifY4UiEwzHejSM8bbyCc5GDuD3VyYpKMrZK7NqF5iJTKWpRS3Ge6hauwrwDjw3ON+2osbUsF+4Otdejqg2hTatxuePjCgeRTwb5xjtrHLRqW42qPJjsJZdakAJcS+grBAyMb+CjVaxKdalpkYKyFAlKs4UB9EnnjG3urserXFF2fQ8+5Rre0lyW4GkqPCkq2BV3Z5ZPZk71TyNX25C4hbfQULlCPJDgKFx8pUQVJOCPWAGTtWZ3nXEq8RlszIaG3CkpSuO6tI37FIJKVDwIoXccddCQ8tSghPAgKVyT3e7wpT1i/SDkare9WWS92mfClKHVltHCQd0qIJ4ieQx6viTxDBoOeQ9d4bVtmoW3eIaB6IXUlBlM8wjf6XanvG3Oh6G+WJTLpUoJQ4FHhPLB54yN61+TptOpbIyqW+yp0NhcOawlaV4O+FBRJP974VEZPOm/gV2Y0QoZyFAg4II/j+M09BcRHnR33QQlt1DhKMZ2IO3cdqvNTW+ZDfUm+sKbmD2JjY4m5WO0n6363PvG+aHOY99cslKDJdo3aLqa332yS5EJ6Sjqk/OhDfzrGfpAduOe2eXlVDa+kRCZIjXIJW4EgZYT7awFAhPfxEII/bx2VmEKdLgKUuFJeYUvZRaWU5Hjio5JJJO+eeRXQ9XLhj3M1HpIn2S6WhCVTWRco54kNtq6wg7cSCUgj/AKistwDzA8qQHLG2PDlVnZLHcb5I6m3RlLGfWcOyEDvJ/g+FZTnLLK0LsiQokm4zWosVBdkPLCUjPPPPPh25rfNMWJiwWhqGyeJz2nnO1xZ5n8PdUHR+kIenWes4uvmrGHHiMYH1UjsH30TAV36bBsW6XZaRnOs7a7Yrm7fYkf0i3y0dTc4vYpJ24vPv7D76zm8wEQ3UvRnOvgSMqjvnPrp7Uq7lJ5EdnuOa+iHmEPNLbdAW2sFKkqGQQew1luptIS7IJDtsZVOs7p43oZJKmiOSk9u3YobjkQRWeowcWgkrBLT+prlp9Lyba60kPKBWFt8YyNtq0O8ayeZs1ruDbfVOvN9bwZylWDhSCO4jkeYPD2ZrKJCWkuqEda1NndJWnhUPAgbZHht7uQawMYwAPAYrlhmnjW0lOg41VbGLzZhqmH1LDrylKejZCSpHEQFY+tjGe/nVbp3WtysFudhRm2XUKVxNl3J6onnjHMHnjv8AfQyUpJzwjPfjeu1LytPdHgTfNhhctZyJ0OFM64tXaM6QUto+bKfrDfbI9VSeR94FUt21DPu0KHBfUExoqAlDaPpKAxxK7z929VODkbHfYADto80d0fSZ7jcy9tqjxAcpYOzjvvH0R9v31cXlzOkNNs50aaUVcJjd2nN4hsKy0k8nVjkfEA/b7q2BIwMU3HYbjtIaZQlttCQlKEjAAHYBTtenhxLHGkWlRQ6i0tbNQuMruKXuNkEIU24UnB5jaoDXR3ppCcKhuOHvXIXn76I3X3EKKURnV47UqTg/E00Zcnst7399H503jg3bQ6KtvQ+mm+VpYV+2Sr7zTo0dpv8AoSD/AIQqaZ8oHHyVK/vt/vU0q5ThuLNKP9q1+9Rth8BSI/6Hab/oSD/gikrRum1DBssLyaFOKu9xA9WwTVeHXMj/AFV4N5un/wBuTf8AHZ/epOOP4AbVonTShj5Hij9lOPuqMvo+0ysk/J3Dn6ryx+NSFX66gHGl55/t2v3qjr1LeU+zpG4q/t2/zqWsXtfwLg8Do700D/4JZ8C+v86KWWW2WkNNJCG0JCUpTsAByAoQc1ZfU+zo24ebiT92ahva11EgerpCYPelw/cmhSxw6X8AHEuJHmMqZlstvNK9pDiQoHyoMunRnZZRUuEt+Gsn2UK40fBW/wACKp5fSHqNpJzp/qPFxt0/gKZs3SJqGXcOq+TG5gI3YYbUlafHO/21nPJilw1/Am0J/opmBX8nukdSf/UaUk/YTXWOiiUSOvuzCR29WyVH7SK0uBIekxUvSIjkVwjdlwpKk+aSRWb631rfoc1UJiK5bGwfVdWApbo7wd0492fHFTPDhgraBpF3aujOzRFByat+coHks8KPgPxJoyjRmIrKWY7SGmk7JQhISB5ChXQeo7pfo+bhblJSkerMT6qHD7jvn3ZFT9T3u42hpSoFlkTtv5xChwp94GVfZW0PHGO5IaoIRXax2P0l6iLix6JFe9b2UtKynw2Jq4j6+1I77Olnnf8AdtvfumktRB/P/QWaVXkpFA7OsdQr9rR87y4h96alN6qvqtzo64D+2R+NX5ov/wAAmXzRdkvDhdfihp9XN5g8Cj7+w+YoRm9FKwSYN1BHYH2t/ik/hRU3qK8q9rSdwSe7r2vzqQm93U89Mzh75DP71ZvHin6CjPh0WXni3mwMftL/AHasIPRSrPFcbpt9SO1/qV+VGibxczz05NH9uz+/TibpPx/8BmDw65n9+ktNhQUMWPSNlshSuJECnx/t3jxr8ieXlV+AM1WJuEw+1aJKf7Vv96nEzpROPkyQPEuN/vVvFRjwhlhSqCmXJJ9a3vgfto/OpLDinE5U2ts55KIP3E1YDhIHM0iQBk0J6+vE6225PyXtISDIdOM8LKCOL4lQHu4qvm3kXG1IeYdW2h5oOJcbPrJBGdqz3rc4gTsjvrmR30G9H97mz2pMK7PKcmslLqVrxlbS0gpOwA/71yzXaZdtZy2zJcRbm46XYzSMAODiKeI7ZIJBI35YpLKnX5AM8jvpcQ7xQP6bIOtblbpN7kR4jMdDyAXG04UcbZKdxudqk32VOh6FenRrm64+0nrWpICQXEFfq8QKceyRnAG4o8ipgF/EM4yKWR30DIudzg3jT7CZzs1u5tBUhh1KCpscIJWCEggDPbttUvUsmaxqmxRI059hiapYebSU4ISEkY2yKPImrEF23eKQ4TyxQtOuky4apFhtr3ozcdkPS5CUgr3xhCc5AzkEnHbVgzbJsS4xnY1ylOxfWEhmQ4FjlspJIyCD2ZxvVKSfQy5JAHOvPAhJJwMnmcc6E9dX2baRHMA7MKTImYTkhnjCceZJ/umri+pkTbG98luPJfdbBYWwsJVnYjc8h3+GaW5NtIC2276jTIMWc11UyO1IbzngcQFDI7cUMaluz9unWeHcJjkSG+lQkymhw8TgTsnOPVBO/f7qv7K0+yytL00zG1LKmHVEFXVnGASBvjfft2pqSk9oE9tKEJCEgJAGABtiunBIoS1ZJlxtQ2OOzcn4seY4tt8IUkDCUkggqBwc1bWhta1T0C6OTGesCUKKklbR4fWTkADtBpKStoC2SlCQSMDJySNs13KQOf20KaElTbhFuTs6a88pqY5Hb4+H1Upxg7Ab786o0XK6iFqeSq8yELtclaY5cS2UKCc+qrKd84x51PkSSYjSNvCllPeKFbneri1oP5WbZ6ucY6FrTwZ4MkBSsHuBJwaesavSuGXa7y7NjOMqC25Cwvhc2KTsMp7cp8dhVb03QwkyO+lnxoG1ALpZxZGkXuc4uXMQw+slG4PPh9Xaie2wJcSZIcfuD0phxCA2l4jLZGc8gBvtQp22qAssgczSyO8VW3WJLluRhHmORGUKKnSyRxr2wlIyCMZOT7hQ1ZZE+56nkIg3SY5aIB4HluFCuve+qCE8h2/9acp06AN+Id4pZHfQnb50nUd3uTbUp2NboLvo4Ec8K3nPpEq5gDsAxTbV2l2XVKLRcZKpUOSyp6M+6kcbfCCSlRGOIbd2aXkVWAYcQ7xXRg75oR069M1RFdub8yRFiuOqTFZirCCEp24lKxlRJztyGOVetN3iYi+XHT93e656KkOsSeEJU62ce0BtkZHIUeRcMCPDTA1NNvEiQ4+GkISw2lDi0fM8JJJAOCCSrY9w2qJo69IjaUlwpa1lyCHAhRGesaJwgjzOMHBpUqwvp/JNkVduflR9OTrU8WXXmBbpi+RCODc+8YVg+6p9vkRmOkN1DCeCP6CiI3gbBaDnh78AUqVNcNMZANwth1zcpk9nrYTsdLKVraChxjhB2O/fvipGobrGnaHmx4TK0sqKYsMKPrO8PCSe4DnjJ7KVKo3OmIiR0psLlt1LbGgYDkdLFxaSAkpIAHGAeZB7uePHNTtTXOM7qrTsppSlMxwpx1QT7KXAnhODuc+FKlQ3SpBdEi7x3tP6qXqMNddb5bIamBJHG2QAAoAkZHqjlvVixqyFcZzMa1nrmwlTkl4oKQ0gDOwOCSTw8gRjNKlWm5xntQ2yqYYg6kiXy4S1vpDhLaQHVpSllKfUKkpOFZOVYOedTejm5qmafYhvg+kw09Wriwcoz6pB92B5UqVEX9S/Iez3qS72+NLNv1AwhVskM5Q4pBWCsE8SSBuOwggUujuG7CsriFcQiuSVuQ0LVlSWT7Occu048aVKnF3lYeyu1xJinU9hTKQFsRXFrkpUgKSEqSQMg896K4zMG1RX3o7aWY6lF5wITgD1RkgDwFKlTi/qkAL9HExpMS7NrylXpjknBH+zVjB29x250PQbU1qBzUIjYauC5hmQXikA8IJI37Ac8u/elSrFcqKf5AKI+rVOWITX4vzsR5Ldza2y2kghSk74Vvg4BO2RUTS0aG7q6RcdOjgtZjcEgJHChTxVkBKTuMDfljnjnSpVUXulFMD30gzWUz7I1lRXGmokO4Hso3GfHlyFGrDqH2kOtHKFpCknHMHelSrSDbnIPYNa/vEm3WtMaAk+lSyW0uAjDSduJX21Bs96tNpgQbRZEuPurdQ0CtHCCVH1lqJ8Mn4ClSqJSayMV8jcNwaLvlx+Uci1XF4vMPp9bq19qFJG/bsQDTrUYaq1Ixd2wRaokdTTTh2U+tYIJA5gAEc8HI5UqVC72+hkfTtwRoth6y35RabbWtyJISONLjZOeSckHOeY7asNO29ydf7hqR9vqmZLaWIrSiCotjHrnBIGSNh3c6VKiCuWx9IPZ//Z"/>
          <p:cNvSpPr>
            <a:spLocks noChangeAspect="1" noChangeArrowheads="1"/>
          </p:cNvSpPr>
          <p:nvPr/>
        </p:nvSpPr>
        <p:spPr bwMode="auto">
          <a:xfrm>
            <a:off x="155575" y="-579438"/>
            <a:ext cx="1609725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BDAAkGBwgHBgkIBwgKCgkLDRYPDQwMDRsUFRAWIB0iIiAdHx8kKDQsJCYxJx8fLT0tMTU3Ojo6Iys/RD84QzQ5Ojf/2wBDAQoKCg0MDRoPDxo3JR8lNzc3Nzc3Nzc3Nzc3Nzc3Nzc3Nzc3Nzc3Nzc3Nzc3Nzc3Nzc3Nzc3Nzc3Nzc3Nzc3Nzf/wAARCACnAN4DASIAAhEBAxEB/8QAHAAAAQUBAQEAAAAAAAAAAAAABgADBAUHAQII/8QAUBAAAQMDAgIGBQgFCQYEBwAAAQIDBAAFEQYhEjEHE0FRYYEUIjJxkRUjQlKhscHRFmJy0vAkM1WCg5KTosJDc4Sy4fE0U2N0NURUVoWUs//EABkBAAMBAQEAAAAAAAAAAAAAAAABAgMEBf/EACwRAAICAQQCAQMDBAMAAAAAAAABAhEDBBIhMRNBUSIyYUJioRQjM4FSkfH/2gAMAwEAAhEDEQA/ACPpTiss3K0Ot9YhyS8UvFLiwFpBTjbOK96+YGlRCudikPRXVPFC46XVlt3Yq3SSR2Y86c6V95un8f8Anq280UVyNN2+bdET5xelONK4mUPOEttHwTy+Ncjg5TlX4F7I+rWG5mk5j8hrhW3FU6g5IU2rhzsR21WdGMVpWl0yFp4npC3EuqWoqKgCQBv2VfatAGmbrnAzFc/5aE+j7T9puGmGJMuKlx5TjnEorUM4VtyI8Kt/5VXwHsiaZhR19JV1iqbJYjIWtlsrUUoIUjBxnxNFevYrT2lrg64jLjDKnG1AkFKu8GhbRzDELpLvMeOkIZbYcCEgk4HE330X64I/RK7f+1V51MK8cr/ILorOjGM2NLsSuDMh5S+scKiSrCiBv3eFUXSBCZa1bZEtJKBMc+fCVqHH66RuM+NEfRiR+hsIfrOf85qk6QyBq/TJJAAc5n/eIpSS8KD0aDGYbjtIZZQENoTwpSOQHdUe8Tm7bbZM13PCw2V4H0j2DzOB509KmMRGutkOBCOJKM96lEADzJFDurS5cbhbLJEeDS3VmU85wBfC23uMg7EFZTz7q3k6XAyl6Ops2Le7vZ7u4pUwkSTxKz6xwFAE+HBRTrBht/Tdx6wKPVR3HUlKikhSUEg5B76CNQMy9NawtF5mTTKTIV1LzpZS3tsMHh25K/y0d6oI/Rm7Ab5hPcv92qsoP6HFiQJdH9igXTTCJM1la5CnVgudc4FDB2wQranrfdJtg1kjT8yQ7KgykhcVx5XEtsnOElXaMpI3qZ0WqT+iLIzk9c5t/WqpuzKr30oQ0xfXatzaDJWBskgqVgnv9YDHv7jUriEXEPR3pTjtIk2d9HEhx+SGnVJUocacjY4Pv+NXzunbTHucEweKLMbcL6UpcWQ4hJAUCCrH0x5+dU3SwEuIsbaskKmAKGeY2zV81ZLVY5xuzATGaZjuIfJUSOElKs5J2xwn40198v8AQLtnNdw2X9MTnXUkuR2VLaWFEFB7wQRUToxitJ0vHl8JMh8r6xxSiSrC1Ac+wYqx1mtK9H3NSTsqMojPjUPo0Un9DYAz2uf86qp15f8AQewhmxWpcZbD6CttY9ZOSM+YOazXo7s8W7N3hueHXOqfDbZ65aVIGD7JCtq0uPMYlNuLjuBaULU2ojsUk4I8jWc9GkUTY1+j+kPMBcoZXHXwqx63b2UZEnOIMm9HFxmvT7taJUhyZGiE9U86So+0U4z25AzUK2W+MnpQlwgg+istcbTJWopSrCMbZ8TR3ZLLAscYsW6OGkKOVqJJUo95J50BpgRLl0q3Bic2HWeo4gkqI34UYOx99Zyi4qKfyBJ6XYzbUKHLa4m33H+rWtCyCpPCdjg+FG8S3xW7WiI2ygR1N4KNyCDzz35rO+k6x2y2WqE5AjdSpcnhUQtRyOE95rTmCPRm/wBgfdVwX92QGcaAhsL1hfEOJUtMJ0iOFLUoN/OLG2T3ACtHlPNxozr7quFtpBWs9wAyaz/o9UP0y1URy64//wBXKv8AWjipMONZoznA/c3uq4sZ4Wx6yzj3DHnRiaWN0CBvRt0mt61ltXQqSq6sJkspUokJHtJSM9ySobdxrSk8vtrL9bQbhYptpv788y/RnwgnqENcKeePV5ggEedaZHeQ+yh1tQUhYCkqHIg7j7KeFtNxYIprxpa2XqQl+4iQ6tP82BJWlKP2QCAOVWsKMIjCWkuPOBP0nnCtR95O5rw/GlrdKmpxaRjZHUpVjzNN+iT/AOkj/gJrVRSd0M7drYxdopjSy91KvaS06pviHcSkgkVFtGnoVnZcYt6pTbKwR1ZkLUlJPMjiJwfEU+uJcCPVuePfGSa8+hXPsuoH/Cp/OilfQEGLpC2RbgbgyZiZajlbvpbhK+8KydwcDarC7WmNd43ostT/AFJ9pDTym+Mdyscx4UyYN4J2vKUju9ET+dNLt1+JPDf20js/kKfzpUkqoCRZrJEsrKmbeX0snk2t5S0p3ycBWcVDuekLVdZYlT0ynXknKCZbieDfPqgEY8q8LtWpT7GpWgP/AGCfzpldn1UfZ1Q2P+AT+dJpNVtAnDTUDr47q3ZzymHA62h+c66gKHI8KlEbV7b09DbupuaXJZlHIUoyVkFOc8PCTjh8MVSuWHWJzjVbY/4NIqG9prWyvZ1UhXh1fB9wqXL9oBPe9PwL6G03EPONtnKUJeUhOdxnCSN8EjPjXXrHFdtYtzr0xUfcEGSviUk7cJVnJTjszQJL0jrhYOb51w7hMcT/AKaj2bSGsmLmXfTzD+s+qQXQofs59bzxUb3f2E2G0TR9sgtqahu3FlpRyptuc6lJ8cA1ZRIdtskTgjtsRGM5JyE5Ue0k8ye8mnoDMlmMETJQku/ScDQRnyFZnr3TWp5UoyS8u6Rc/NttJILWezgH/MM+OKub2RtRHYc3jS9rvb4duQkPY3Qn0laUo2HJIOByry/pO3SG0tyHbg62lQPVuXB5aTjvSVEY8qrtAWe/WuJw3edxMkfNxDhZa/r/AIDI8asNUWy+z2VCzXgQ/V3bLXtf1xuPhTVOO7byBPu1ojXiP6PML/UEEKQ28psLB7DwkZFQImkLZDZLMNdwYbJzwNXB5Iz7gqs+i6N1ml5RbkrYyokrM9WCe07Z+6rmPpbXKeWo0t+99bn3prNTbfMAsOI9njRbUi2xVPMsITgKbdIXzyTxc857ahWjStss75etvpTSlHK0+lOKSs7+0CSDzNUbWntaJ56rQP8Ahwr8KmN2PVyfa1U2T4wkn8a0v9oWFhG3aKH29H2pqcZ7apqZp9qR6Y5xq9++/KmkWjVAyFaobP8A+PT+dPotmognCtRNk9/oCR+NV32hjt60vbb44ldyEh1KfYbEhaUJPeACBmp7MBtiAYaXpPBgpC1PKUtIPco77VBRAvYGF31JV3+hJ/OnUQrsPbvCVe6In86El3QEW3aTtttmmZDMtt9Zy4r0pxXWHOfWBO++fjT7+nob90Rc1uTPSm/YIkrASDzAGcAHup70O5/0qP8A9VP516ESeOdz38I6aaiqqgPF7skS9x0R7h1ymUq4uBt1SAo9mcc8U7abaxaYgixVPFlPsJddU5wDHIE8h4Vz0Wf/AEkf8BNSYzTraCH3+uVn2uAJ+6nXNgPE1461HFjjTnuzVNrWSqHpW5vIUpK/R1JSpJwQVeqCD51gRWrOQpQPfmufPqPE6oTdH0xn+MUvKvmxl+WVYZekEjsQtWfsqxRI1GgDq3LwB2cJe/Cs1rL/AEi3H0Fkd4FIqHePjWAKueqG05VMvSE+Lj4pg6ivoJBu9yBHYZbn503rEl9rDcfQxOeWa4VhPMge8186OXm6ughy5zVg8+J9Z/Goi33XFZcdcUT2lZJqXrl6Qt59Lg/wK7Qj0YQZUTTDbktxajJUXW0KUTwIwAn44z50WqOBXZCW6NlixjtNcOBuqhbVGubbYSphOZUwc2W1D1P2j2e7c1nsnV2qtRSvR4Cn2+L2WYKSCPermPeSBWU9RCDrtis2pSkoGVKAHjXnrW1HCVJJPcoVi6dBaqmgOPtpTnsflZV+P300vRV6t3Eubb5jiU83IDqF8I/Z5ms/PP8A4MVs3AY5eFeqxK3v36I0p7Tt5kS0NbuRVZ61vvyyrOR4pzRNpzpNZfWmPfW0sLO3pDQPVk+I5p+2rWpi+JcDTNHrmBXhl1DzSXGlpWhQylSTkEeBp0V0IZzFKunlUS4T4ltirlTX0sstjKlrOw/6+FDdcsCVtSyKyu/dKDy1KasTCW0f/USBknxCeQ8/hVG03rTUo40ruLzK+SlL6po+4bA+QNc0tTG6jyTuNuK0jYqAPiaXFncVii+j/VI9dbDbmOYEocXlUZUCVaX0pkyrpZJB2Q4/ktH+u2fwNL+oku4jv8G7bUqyBnV+qNNvNt3XgnRljLbiyFBxPeh1PPzyaP8ATOrLbqFGIrpbkgZXHdPrj3d48RWkM8ZuvYJphDSrgrtbjBHpQeDWjpYBHzi20f5wfwrNtDaXVqS4r60qTBj4LyhsVE8kDxPM9w99aP0ox3pOlHPR21LU282shIycA4O3hmvfRlbnLdpdnrmi27IcW8tKhg7nAz5AVxzx78yvoVchDbbbEtsZMeDHbYaSPZQMfHvPial4pV2utRS6Gedu+sx6YJ8bEW3IQhUoq61a8DiQjkBnx3+FaLc5rNvgvzJKuFplBWo+AHKvnq8XF+73KTPkq9d9ZVw9yeweQxXJq8ijDaTJ8EKrnSVlN+vkeHglnPG+oDk2Ofx5edU/LmceNbN0X2L5Msnpz7fDJnYXuN0t/RH2k+fhXFp8fkmiIqwyQlLaEoQkJSkAADsrPOkPWy4Sl2q0OfyjlIfT/sv1En633fcUawvDtrtQEJPHcJSwxEb73FdvlzrErmAucIURReShfV9YNy+4SApfecq5eGPGu3U5XFbY9lyZZaN0w/qa4KClKRDaOZD3aSfop8Tz8OfdW12q0wrTEEW3xkMtDsSPaPeT2nxNR9MWdqx2aNBbHrITlxX11ndRPnVtmtMGFQjb7GlQq4QMd9RbhcoVuZ62dKZjo7C6sJz+dDkjpF02w4UIlPPY5qZZUofHFaSyRj2xlhf9MxbqRJZUqHcWzxMzGRhaT4/WHvrPL/ZF3YS1KjJjahho45TDeyJjf/mt+Pf+eKNWukTTTnOatH7bCh+FVGrdRWOSwxdLPdY5ukBYW0BkFxBPrtnwI+6sMixyV2J0CeiNZP2GQiNJUp22OHdPaz+skd3eO2tsYeafZQ8y4lxtaQpK0nIUDyIrBtYwGGZzNyt4xAuTfpDIH0VfST5E/bRV0T6iV1irHLXxJwVxT3dqk/iPOstPmcZbJCT9GiXi5xbRb3p01ZS02M7c1E8gB3k1hmptQT9SXEqkcYQlRSxFQchHYBjtUe//ALUTa9vhnOuOoVxRY7qo8IDk48B846R28OeFPic9lUmhJFng3RdxvUlDaYyQWW1JKitZzg4HcM+ZFLPlc57E+BN+g70VoONbWG5t3aRInKAUG1DiQz4AdqvHs7KOgABQE/0pWdteGIk11P1sJTnxwTmq649KoLRFttqg4fpSFjA8k8/iK3jlw41SHaNGuExi3w3pcpfAyynjWrGcAVHYet19tgdaLUuHITyUnIUO4g93jWG3fVN7u6VtzZ7hYXsWWwEIx4gc6atOobtZwE26a403xcRb5oJ5bg8+ysnrIN9cC3mhXywfo608pphc7Tjp/lMJRyqN/wCo2fD/AL94A75antPXBl+HIKozw66HMbyOJO3aOShtkfnWoaQ1rCvzSYkzgYn44S2r2Hf2c/dz99U96sIbVL05j5iSFTLQpXJp1PttD35+BoyQjKO6A2r6LXo/1j8uNehXApTcGxz5B1I7QO8do8/cap8OVfNUKS/b5bUmMstyGVhST3KH8cvGvoPTt2avVnjz2tg6n1k/VUNiPI/hWmlzb1tfaCLsscHwruNwa7SrrKFXCa7VffbkzaLXInyD6jCOIAc1K5BI95wPOk3SsDPuly/ZU1Y46thh2QQf7qfx+FZp2U/PlvT5r8uSvieeWVLPifyqP2HtI514ubI8k9xk3yX+ibGb9fmY6kn0dr52Qf1B2eZ2+PdW9pTwIAAACRsBsBQn0cWD5HsaHnkcMuZh1zPNKceqnyB+JNFjqkobUtWyUjJ91elp8fjhb7LiqM11bc1LvF1nA5as0UMR9/8A5l3YqHiE/dQp0dwkzNWwUqBKGeJ4/wBQbf5uGpV5eWrRiJSj690uzr6z9YJyB9oNTOh9AOo5SzjKYhx4ZUnP3Vyt7ssUJ9mwDYUJ671ajT0ZLMYJXcHwerSdwhP1iPuHafdVpqi/RtP2xcuQeJZ9VpoHdxfd7u0+FY8i3XHUjN01BcHghplKlLcUDhasbISPgPAYrpz5XFbY9lN/BTXCdKuMlUmc+4+8rmtxWT5d3uFRjk12uV5TbfZkd376XaPzrldoAJoBFy0RPhnd62PJlsjt6tWyx7s5PmKHobj7UtpcNSm5PGA2pB3CjsMfHFXOiXM3swlfzc6O7GUO/iScf5gK86FiiZq22tKGUpd6w/1Bn78Vr921rso7rDhjXNu1sqyzbWUxwU/SX7Sz5qJ+FUQJAH4VKuz5lXOXJJyXn3FnHLdRqJUTdyYn2KlSpVBIqVKn4cSROkojQ2VvPr9lCE5J2yaEn0hrkaQoocQ4g8KkKBSR2EcjWz3Oam/aQYvkBJMmGoS0Ac0rQfXR5jiGKx6DCk3CWiJCZU9IWcJQntPb5DHM1umktPN2OxJguErceyuRk5BUoAKA7hsK7dIpcr0XEyHW0NuNqB9yNgxpiUymCORSsZ28M5os6H7sGlzrY8sBBAfbBPLklX+mh3VjBbtNqC93IbkiAs/7tfq/5TQ/DlvwnuujOKbWUlOQewkE/cKyc/FltCumfStKlSr2DQ4TWR9LF+9Mnt2eMsdXGPG8QebmNh5A/bWiaqvLdhsr85eCtI4WkH6azyH4+Rr5/feckOrdeUVOOKKlqJ9ok7n41w6vLtW1eyZM8ePfRL0f2L5cvzfWozEi4deyNlb+qnzI+w0NAZIG++wxzPu/jurd9DWEWGxNNOJAlPfOvkfWP0fIbfGuXTYt8uSYqwjGOyod6X1dnnL+rHcP+U0EWHWU5nVky0agcbSgvKbZVwhAbUD6o8QoYwT+NHF1R11rmIBzxx1px70mvTU1OLotGO6jSE6F0oByUl1R95yT99Sei6dFtsy6zprqWmmYqSVH9rkB2nlXi/pS70cabeT/ALFxbR9/rD8KGrFa3r1dI9vjqQlb5wVLOwABJPjtnavOk3HKmiH2E7aLj0iamLqwtm3sbd4ZbzyHetX/AF5Ci7pDjs2vQi4cFsNMJW22EJ7E8WfvGaIrTbYOnLOGWuFphpJW664QOI9qlH+O6sp11rJy/ueiQsotzasjsU8R9I9w7h/2ronWKDcvuZTpIEK5Sq0u9huFnjxHpzHVolIKkdpSRzSe44wcdx99edtbVkUVlcpfxmji3dHy7vp6JcrdOCXnUEqafRhOQSCAocuXdVQxym3tFVgvp970a+25/OAiS2c/1hRH0aIC9ZLWkboZeUkfAVQ3Ww3iyLDk6E6wlKtngOJGezCht91XXRY8lGsGgonLjDiQe87H8K0xpxmov5GrsEBsB7qVOymixKeZPNlxTZ8lEfhTWaxfbEKlSzXQMnkT7qQBForTSdSzJLLjrjLTLPF1iADhROACD4Z+Falp3RdtsM56VG43VrADZc3LQxvg+JqB0Twm4+mBKBBcluqUogdiSUgfYfiaNsDur1dPhioKTRolwQolot0OQ7IiQmGXnf5xxCACrfO599TCkY2Feq4a6qRRiuvlJbkXGN9W7daP67IP4UG0S9IrhVq+5IBPD1iDjxDaRQ3Xi5neRmL7PpyvKvZrpNUGt76LDYX5CCPSXPm2B+ue3yGT5V7MpKKbZsZt0n335TvIgsKBjQiU7H2nPpHy5fGgw0lEqUSokk7kntNem21uuIaaSVOLUEpAGSSdgPjXi5JPJLd8mN2wv6MbD8q3r019GYsIhe/JTn0R5c/h31tQ5VTaUsyLHZI8JKR1gHE6sfSWef5Vc5r1cGNY4GqVArrDRcTUaA+lXo85CcJdCeIKHcodo+2hMaV13GbMSPdQYwGARLITjzTke6tWrmQac8MZOwaMcjRnndEX20PD+VWmX13CNzw5wrHhso0L2Cf8l3uFNB2ZfSpQ/Vz6w+BNadqJluwatYurqM2y6tmJOGNgojAUfDA+w1mF/tjlnu0mC7v1SiEK+sg7pPmPxrgzRcWn8EtGldL1wWizQYzLmESXipWDstKU5+GVJPlQbpPRc3UbXpKXm2IYXw9YoFSiRz4U+eN/tpvUN8Td9PWJhxeZUQONu959jhPmB9hrQui6VGa0sw24+0h1x9zCSsAqPF2CrW3Nm56oO2T9P6Gs1kWh5DSpElO4efwopPgOQq01BZo97tT0GUkcK90Kxu2oclDxBq04hXCQR767ljio7Uiz5qlx3Icp6M+MOMrUhQ8QSDW76EjLiaRtjTmQrqePB7OIlX41lPSPbnIGqpa1JIblEPtkciCBxfAg/EVpGkNSW5Wl7aZk1hh0IEcpcWASpPqgY92PjXFpkoZJJkR4ZW9MUrgskOKn23pPF5JB/Eis10zO+Tb/AG+XkBLT6eM/qnZX2E/CiDpUuqbhqFMZlXE1CR1ZPYVk5V/pHlVXpHTL2o35QQVIaYZUoL5ZcIPAk+fPwrPI3PN9PoHyzuvIXyfqu4IA9Vxzrk5/X3+8mrmyTWUdG95Sltn0plfBxlscXC4Rjfn9ao2oc33TUS6KSfTrafQ56Ve0Bn1VHz2PvNCzUt1iNIjIOGpCUBxJPPCgofaPtqJPZkb+RdOx20W5y63ONAY2W+4EcX1R2k+4ZNebnCdt1wkQ5Aw6y4UK259x89j50a9ENuD14l3BwZEZrgTnsUrn9gok6RNI/LMf5Qt7f8vZTgpHN5Pd+0Oz4VUdO5YtyBLiyr6ILyOGTZnl4IJeYB+Ch8cHzNaaOW1fN1snP2q4MTI2UvMOBSQe3GxSftBr6FtVwYudujzYyuJp5sLHh3j3g7eVdWlybo7X6KiybXFciBTZksh4slxPWhPFwZ3x347qrdR3dm02KXcCtPzbZ6vf2lnZIHniuptJWyjENWyBK1Nc3knKVSVhOO0A4/Crvozsbd4uUtySgqjMs8PgVqIx9iT8aD1EqUVKJKidye/trdOj+xKsunWm30cMp89a8DzBPIeQx55rzMEPJkbfRnFW7CUmsO6RL/8ALV9W2ysKiQ8tt4OylfSV+HuA760XpF1AbLZFNsLxLl5baxzSMesryB+JFYjjw5VrrMvUEOb9CyBzo16M7ZHdnvXmepKI0DHCpfLrFcifcPtI7qCu3kavbDqifY4UiEwzHejSM8bbyCc5GDuD3VyYpKMrZK7NqF5iJTKWpRS3Ge6hauwrwDjw3ON+2osbUsF+4Otdejqg2hTatxuePjCgeRTwb5xjtrHLRqW42qPJjsJZdakAJcS+grBAyMb+CjVaxKdalpkYKyFAlKs4UB9EnnjG3urserXFF2fQ8+5Rre0lyW4GkqPCkq2BV3Z5ZPZk71TyNX25C4hbfQULlCPJDgKFx8pUQVJOCPWAGTtWZ3nXEq8RlszIaG3CkpSuO6tI37FIJKVDwIoXccddCQ8tSghPAgKVyT3e7wpT1i/SDkare9WWS92mfClKHVltHCQd0qIJ4ieQx6viTxDBoOeQ9d4bVtmoW3eIaB6IXUlBlM8wjf6XanvG3Oh6G+WJTLpUoJQ4FHhPLB54yN61+TptOpbIyqW+yp0NhcOawlaV4O+FBRJP974VEZPOm/gV2Y0QoZyFAg4II/j+M09BcRHnR33QQlt1DhKMZ2IO3cdqvNTW+ZDfUm+sKbmD2JjY4m5WO0n6363PvG+aHOY99cslKDJdo3aLqa332yS5EJ6Sjqk/OhDfzrGfpAduOe2eXlVDa+kRCZIjXIJW4EgZYT7awFAhPfxEII/bx2VmEKdLgKUuFJeYUvZRaWU5Hjio5JJJO+eeRXQ9XLhj3M1HpIn2S6WhCVTWRco54kNtq6wg7cSCUgj/AKistwDzA8qQHLG2PDlVnZLHcb5I6m3RlLGfWcOyEDvJ/g+FZTnLLK0LsiQokm4zWosVBdkPLCUjPPPPPh25rfNMWJiwWhqGyeJz2nnO1xZ5n8PdUHR+kIenWes4uvmrGHHiMYH1UjsH30TAV36bBsW6XZaRnOs7a7Yrm7fYkf0i3y0dTc4vYpJ24vPv7D76zm8wEQ3UvRnOvgSMqjvnPrp7Uq7lJ5EdnuOa+iHmEPNLbdAW2sFKkqGQQew1luptIS7IJDtsZVOs7p43oZJKmiOSk9u3YobjkQRWeowcWgkrBLT+prlp9Lyba60kPKBWFt8YyNtq0O8ayeZs1ruDbfVOvN9bwZylWDhSCO4jkeYPD2ZrKJCWkuqEda1NndJWnhUPAgbZHht7uQawMYwAPAYrlhmnjW0lOg41VbGLzZhqmH1LDrylKejZCSpHEQFY+tjGe/nVbp3WtysFudhRm2XUKVxNl3J6onnjHMHnjv8AfQyUpJzwjPfjeu1LytPdHgTfNhhctZyJ0OFM64tXaM6QUto+bKfrDfbI9VSeR94FUt21DPu0KHBfUExoqAlDaPpKAxxK7z929VODkbHfYADto80d0fSZ7jcy9tqjxAcpYOzjvvH0R9v31cXlzOkNNs50aaUVcJjd2nN4hsKy0k8nVjkfEA/b7q2BIwMU3HYbjtIaZQlttCQlKEjAAHYBTtenhxLHGkWlRQ6i0tbNQuMruKXuNkEIU24UnB5jaoDXR3ppCcKhuOHvXIXn76I3X3EKKURnV47UqTg/E00Zcnst7399H503jg3bQ6KtvQ+mm+VpYV+2Sr7zTo0dpv8AoSD/AIQqaZ8oHHyVK/vt/vU0q5ThuLNKP9q1+9Rth8BSI/6Hab/oSD/gikrRum1DBssLyaFOKu9xA9WwTVeHXMj/AFV4N5un/wBuTf8AHZ/epOOP4AbVonTShj5Hij9lOPuqMvo+0ysk/J3Dn6ryx+NSFX66gHGl55/t2v3qjr1LeU+zpG4q/t2/zqWsXtfwLg8Do700D/4JZ8C+v86KWWW2WkNNJCG0JCUpTsAByAoQc1ZfU+zo24ebiT92ahva11EgerpCYPelw/cmhSxw6X8AHEuJHmMqZlstvNK9pDiQoHyoMunRnZZRUuEt+Gsn2UK40fBW/wACKp5fSHqNpJzp/qPFxt0/gKZs3SJqGXcOq+TG5gI3YYbUlafHO/21nPJilw1/Am0J/opmBX8nukdSf/UaUk/YTXWOiiUSOvuzCR29WyVH7SK0uBIekxUvSIjkVwjdlwpKk+aSRWb631rfoc1UJiK5bGwfVdWApbo7wd0492fHFTPDhgraBpF3aujOzRFByat+coHks8KPgPxJoyjRmIrKWY7SGmk7JQhISB5ChXQeo7pfo+bhblJSkerMT6qHD7jvn3ZFT9T3u42hpSoFlkTtv5xChwp94GVfZW0PHGO5IaoIRXax2P0l6iLix6JFe9b2UtKynw2Jq4j6+1I77Olnnf8AdtvfumktRB/P/QWaVXkpFA7OsdQr9rR87y4h96alN6qvqtzo64D+2R+NX5ov/wAAmXzRdkvDhdfihp9XN5g8Cj7+w+YoRm9FKwSYN1BHYH2t/ik/hRU3qK8q9rSdwSe7r2vzqQm93U89Mzh75DP71ZvHin6CjPh0WXni3mwMftL/AHasIPRSrPFcbpt9SO1/qV+VGibxczz05NH9uz+/TibpPx/8BmDw65n9+ktNhQUMWPSNlshSuJECnx/t3jxr8ieXlV+AM1WJuEw+1aJKf7Vv96nEzpROPkyQPEuN/vVvFRjwhlhSqCmXJJ9a3vgfto/OpLDinE5U2ts55KIP3E1YDhIHM0iQBk0J6+vE6225PyXtISDIdOM8LKCOL4lQHu4qvm3kXG1IeYdW2h5oOJcbPrJBGdqz3rc4gTsjvrmR30G9H97mz2pMK7PKcmslLqVrxlbS0gpOwA/71yzXaZdtZy2zJcRbm46XYzSMAODiKeI7ZIJBI35YpLKnX5AM8jvpcQ7xQP6bIOtblbpN7kR4jMdDyAXG04UcbZKdxudqk32VOh6FenRrm64+0nrWpICQXEFfq8QKceyRnAG4o8ipgF/EM4yKWR30DIudzg3jT7CZzs1u5tBUhh1KCpscIJWCEggDPbttUvUsmaxqmxRI059hiapYebSU4ISEkY2yKPImrEF23eKQ4TyxQtOuky4apFhtr3ozcdkPS5CUgr3xhCc5AzkEnHbVgzbJsS4xnY1ylOxfWEhmQ4FjlspJIyCD2ZxvVKSfQy5JAHOvPAhJJwMnmcc6E9dX2baRHMA7MKTImYTkhnjCceZJ/umri+pkTbG98luPJfdbBYWwsJVnYjc8h3+GaW5NtIC2276jTIMWc11UyO1IbzngcQFDI7cUMaluz9unWeHcJjkSG+lQkymhw8TgTsnOPVBO/f7qv7K0+yytL00zG1LKmHVEFXVnGASBvjfft2pqSk9oE9tKEJCEgJAGABtiunBIoS1ZJlxtQ2OOzcn4seY4tt8IUkDCUkggqBwc1bWhta1T0C6OTGesCUKKklbR4fWTkADtBpKStoC2SlCQSMDJySNs13KQOf20KaElTbhFuTs6a88pqY5Hb4+H1Upxg7Ab786o0XK6iFqeSq8yELtclaY5cS2UKCc+qrKd84x51PkSSYjSNvCllPeKFbneri1oP5WbZ6ucY6FrTwZ4MkBSsHuBJwaesavSuGXa7y7NjOMqC25Cwvhc2KTsMp7cp8dhVb03QwkyO+lnxoG1ALpZxZGkXuc4uXMQw+slG4PPh9Xaie2wJcSZIcfuD0phxCA2l4jLZGc8gBvtQp22qAssgczSyO8VW3WJLluRhHmORGUKKnSyRxr2wlIyCMZOT7hQ1ZZE+56nkIg3SY5aIB4HluFCuve+qCE8h2/9acp06AN+Id4pZHfQnb50nUd3uTbUp2NboLvo4Ec8K3nPpEq5gDsAxTbV2l2XVKLRcZKpUOSyp6M+6kcbfCCSlRGOIbd2aXkVWAYcQ7xXRg75oR069M1RFdub8yRFiuOqTFZirCCEp24lKxlRJztyGOVetN3iYi+XHT93e656KkOsSeEJU62ce0BtkZHIUeRcMCPDTA1NNvEiQ4+GkISw2lDi0fM8JJJAOCCSrY9w2qJo69IjaUlwpa1lyCHAhRGesaJwgjzOMHBpUqwvp/JNkVduflR9OTrU8WXXmBbpi+RCODc+8YVg+6p9vkRmOkN1DCeCP6CiI3gbBaDnh78AUqVNcNMZANwth1zcpk9nrYTsdLKVraChxjhB2O/fvipGobrGnaHmx4TK0sqKYsMKPrO8PCSe4DnjJ7KVKo3OmIiR0psLlt1LbGgYDkdLFxaSAkpIAHGAeZB7uePHNTtTXOM7qrTsppSlMxwpx1QT7KXAnhODuc+FKlQ3SpBdEi7x3tP6qXqMNddb5bIamBJHG2QAAoAkZHqjlvVixqyFcZzMa1nrmwlTkl4oKQ0gDOwOCSTw8gRjNKlWm5xntQ2yqYYg6kiXy4S1vpDhLaQHVpSllKfUKkpOFZOVYOedTejm5qmafYhvg+kw09Wriwcoz6pB92B5UqVEX9S/Iez3qS72+NLNv1AwhVskM5Q4pBWCsE8SSBuOwggUujuG7CsriFcQiuSVuQ0LVlSWT7Occu048aVKnF3lYeyu1xJinU9hTKQFsRXFrkpUgKSEqSQMg896K4zMG1RX3o7aWY6lF5wITgD1RkgDwFKlTi/qkAL9HExpMS7NrylXpjknBH+zVjB29x250PQbU1qBzUIjYauC5hmQXikA8IJI37Ac8u/elSrFcqKf5AKI+rVOWITX4vzsR5Ldza2y2kghSk74Vvg4BO2RUTS0aG7q6RcdOjgtZjcEgJHChTxVkBKTuMDfljnjnSpVUXulFMD30gzWUz7I1lRXGmokO4Hso3GfHlyFGrDqH2kOtHKFpCknHMHelSrSDbnIPYNa/vEm3WtMaAk+lSyW0uAjDSduJX21Bs96tNpgQbRZEuPurdQ0CtHCCVH1lqJ8Mn4ClSqJSayMV8jcNwaLvlx+Uci1XF4vMPp9bq19qFJG/bsQDTrUYaq1Ixd2wRaokdTTTh2U+tYIJA5gAEc8HI5UqVC72+hkfTtwRoth6y35RabbWtyJISONLjZOeSckHOeY7asNO29ydf7hqR9vqmZLaWIrSiCotjHrnBIGSNh3c6VKiCuWx9IPZ//Z"/>
          <p:cNvSpPr>
            <a:spLocks noChangeAspect="1" noChangeArrowheads="1"/>
          </p:cNvSpPr>
          <p:nvPr/>
        </p:nvSpPr>
        <p:spPr bwMode="auto">
          <a:xfrm>
            <a:off x="155575" y="-579438"/>
            <a:ext cx="1609725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owlaleks.files.wordpress.com/2010/10/philadelphia-z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81000"/>
            <a:ext cx="4857750" cy="3649541"/>
          </a:xfrm>
          <a:prstGeom prst="rect">
            <a:avLst/>
          </a:prstGeom>
          <a:noFill/>
        </p:spPr>
      </p:pic>
      <p:pic>
        <p:nvPicPr>
          <p:cNvPr id="1032" name="Picture 8" descr="http://t2.gstatic.com/images?q=tbn:ANd9GcTHXFNXSTnkHlFG3Sp0OSzvgETV-XHQGUBKyByZPpKZt5WI4JZ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2573085" cy="2343150"/>
          </a:xfrm>
          <a:prstGeom prst="rect">
            <a:avLst/>
          </a:prstGeom>
          <a:noFill/>
        </p:spPr>
      </p:pic>
      <p:pic>
        <p:nvPicPr>
          <p:cNvPr id="1034" name="Picture 10" descr="http://t2.gstatic.com/images?q=tbn:ANd9GcQLSepNYfwJKszPkQxJSuJ06Lzt6uOHmGzy5KL07PKYma0fOihZW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572000"/>
            <a:ext cx="2533650" cy="1809751"/>
          </a:xfrm>
          <a:prstGeom prst="rect">
            <a:avLst/>
          </a:prstGeom>
          <a:noFill/>
        </p:spPr>
      </p:pic>
      <p:sp>
        <p:nvSpPr>
          <p:cNvPr id="1036" name="AutoShape 12" descr="data:image/jpg;base64,/9j/4AAQSkZJRgABAQAAAQABAAD/2wBDAAkGBwgHBgkIBwgKCgkLDRYPDQwMDRsUFRAWIB0iIiAdHx8kKDQsJCYxJx8fLT0tMTU3Ojo6Iys/RD84QzQ5Ojf/2wBDAQoKCg0MDRoPDxo3JR8lNzc3Nzc3Nzc3Nzc3Nzc3Nzc3Nzc3Nzc3Nzc3Nzc3Nzc3Nzc3Nzc3Nzc3Nzc3Nzc3Nzf/wAARCACnAN8DASIAAhEBAxEB/8QAGwAAAgMBAQEAAAAAAAAAAAAABAUAAwYCBwH/xAA7EAACAQIFAgMGBQMEAgIDAAABAgMEEQAFEiExQVETImEGFDJxgZEjQqGx8BVSwWLR4fEzcgeCJCVD/8QAGQEAAwEBAQAAAAAAAAAAAAAAAQIDBAAF/8QAJhEAAgIDAQABBAIDAQAAAAAAAAECEQMSITFBBBMiUUJhBRQycf/aAAwDAQACEQMRAD8AWe1lfNXSP7tGnusEhjuGZtTHfUQOv0wPN7QwRU9qiBnrDF4fjG5Fu4BIse3yw9mlpIcmhQVLpU7tORTKWTUwUEm/F72uL3J44wozZI/EiEUdbU1CqCUe8ar34jG1t+TwTtxjo4416M5NMxrRmSdEo0lMp31MRza/3641UVSMrySKJ5SK59hE5Ae/BtfsLYz8i1C1LyLDABqI0vd1PS+/6YtKVgljaUQrqI2WIEmw4I7fXC5cUZxWwtmyhqoKqlSqsoR0GpHW56j53v19fXC96zwZGjJtpIjMiMCqi/5r8dCf+cDU9XFBCwk8KOQIBGoBtbn5ncE36/tW8UdTE8VPMJZnW/ncKe5DX+u3qMedHFTbfgbLo6in8COOOQyzyHVqCeYkHg999sO5GXxEMJALCxDgA3t2PXv6DGdy3LTFTzTVRWCSAfCxADm+wv0BNhg6mhqPFlM9QuoBk0BtNtQ379e/bHTjH1M44qptdQvvMZ+BtlbaM9ST024xQcxggrmVzoSNSnwlmJve3odhf69sdVFB41Q7yxNLAApKhiGkPFhtsTuBbn0wAHiZCBD4NlZnkYWJ327+vUEC/OHhCLjxnDdoCNdoyY5HDMF+49eguMXzwVsdPBIsetw2h5DHpRhckWsLkgA8+u1sc0rVEkJ1knTsS7DS/Xp/jDXLqyQPBB4o0Mx1p4Q2Q7EA9+d/4JY5K3BhRQcvopoG97R3CKx8QMSY1A6C/rxycFU3s3NTrGzJUhCqlDIliVP+gbgfP5YPzuLKaPLpGeWeB2Vm8aN3D6tJ21AG1zbnH3IqaNqKkq1abVPENaO5dVHW2o257fqNsaopqFD6gaZZmEM0U0zvDGhZQ9ja+4J06/N25O18EPJTf0yGLLo6N0gXwyjGN5SRfgJdlJ+eD3zClpayiy7MIk93qX0CVoVKE28pudwbn4duvTnIe0c71CT0tBER7utijwrqZuNS7XHPQ4rBcOG+WCsbMquPL/DlnARpY6nlmA3AIPlHrvyOowB7Q5PpY17wGhq1cSkO10e3IQrdfoSCe24xnaSWvEgKT1LThNJRragB0AO9vlf/AHZSZpmsWXOHqRaTy6SwvydiOeO9vlhkm3RzpIY1z+JK0fgaonmcx7WUASMQb9trA+v1PyKSKITwiOV5XtG/hRMBv+YEevX0wppKzxXCvUky+EqnUxUny72PXcj98XQzyU1Az00vjJKjG7tpv/8Ab1AtfvbvjFkx1N8BGvSoQw00fvMLRyRF7BwN/wDUN/r9jj7lIjljCzTLZG1usnlRQF7f2n/btgiCeFsvMsqtpP4oReDceYm999r/ADviZM0NZA4aFGUXVog48Qo3+oeh9eMRnN6uwq2+Fw/HmkgWWWnKBlOlvIVBvcngbA73++F8dRXvBJ4UaytG1iqMFGnex+ewP1x3NKKSokpqeYSRCZlSSZgQAOBa+/b6YXV2ZJlqzxMRO0tymkBdI6jDwg3/AGK33oynzZzKzWjXS3w6wARawNzsL8Wv9sdTZqzUixtSKjWszM5tv6g7YyQzBTQPBoQBpC2kEggduOmLYatkiWLV5Y/Mh6n0ONaxKNcA2PYcqnrYpKtaiRmRPhZdRNumx2H0wUUWjgVWMsbooJa9r3/7/bAfs3n9VRTP4eXpVa2W+piLb28pG/8A1hvnKDO5ppV/CIfQkalFBt13A9T9cPLLGK6ckjU5rUrmvi+ETTsJrRzBA3nQWK3B26b779sZnN6DMQ4FRNMzKfJIQxO+wF+PTGgqazx4qlSQuoliSQRsLBtQF/p6+uPktXUQ06Ewq8dgHHxADbff/bfvjBl/yLhzGhnFMwcWVCpAkqmaBgxCgiwI7W5vYje2FdbSy0dQHcLLYAKr3I+V9r22/bG0z+Knqq+Cpf4ZoPw9QG4Bvtc321fpvgHwQ9PUmRpXiEhPiE6hGSeb8Dc4fF9RKS2Yuv6MvBmLyPafVLoQqLSaTuTz3ttxbjFuTjwqp9MTl1XbSAAPmT0wZQZIZKhpZkM0QVi7RjUdXp0JFrkX43wWuQ+DWPIpE0FgFCjS3G4JJHcjkY05ckEqYGqLK/NQkYhSFVZgLLbkbaidz6/bF60s0UMJCqXFg6mxYDgi/UWBP27YSV9NPPUyCOlIOoXc2bY3sT6/pthtQVc608as0U5SMBAhIv8A6bLzba42xkyRjqqCgtA5fRC2gq9tb3UWG+53t88Z7MGmrCC8uuVWChR1Frix3/nzxrvZ7Lmzit8DWscQ2LnzEbX2B69vmDjRVHsZCa6KaKVfDVR4niqrkqCNilrNcddiCB2xX6eEjuGP9mqWaSWSmm1SiRLFkPwG97nfoOmNFLlMmWtTSQS65fEI8SRtI20n/NvoPXDtclo6SlSKgWSnMYJEoa7v31X2Pyt9ucXxF/drTsryhySUUgFbC1xfnbFfsL+Q8WKKGlqvFDVJ1puRblGvxwNv5fDFgAoCkBRvt2xY7A84Dq1qi6PTPCUFhJHID5h1KsODh1FIo3ZK6maekmiWNCQAbyC6g9CRbuMZSup6qOriSRIIZHTYKltO/O3IsAOeuNnM1VLm0tTJPeB49IhUsApAFj/q4NieNRx1oR7XUMBxcDb5Ya68FoSRwQGOKnqlG6BisYBD7XAuRYWsdzvthLnuQwVW9I4hdmLJE7Mbg8777kkHnGzqaGnrChlUh0+F1YgjFn9LheARSPI1t1YtYg3vfbBTrpzR4+UqaKsB8IxyMgXwywIZbW6bYXspWXQ8hjVG1WY8Hrt34+2PXs3y/I4aFoczWGzEEaUCsTYi4tvxz3x55mtDQQVHvFFUSFdQMa/E9upJAIvxht43T9JuNAMTVFXVxUEFUEjvqj13AJ097X3udunGGVTHNlYEUMa+O0RWaUeXw2sQb7bA2+3pthRVrL/ToKuEVGpCSW8ulVN9N1A267nbpgauzetrTMJKt3SawcAmzaRpHPOw/fEJ4XKSp8CnQXLNL4IqV8JI4TpQSfFqIBIFuDtfrYHCV2kq5mOnWfi0Ket7nHUdOXKgAgE2vfvgh8plSSNSqN4jBVdTdb+p6c4rHGo+ivoumaRnNoWQg2Jsd8dQTHxAJbWJtvzzjQQRS0NK9O5jRhIwla99W/B+21ub4NgmCVpenTVPOpAUONKjTvY7W6jCOVLwFDHKsryqSAzRSSxsTeO8lwBbkW56/thjEIEq9QYnxEBC6ypsLb3PTCWCZoigMKQwKQvhqN+d9r3G/wB74cU6L4mpA/i6bFmQgAHe32t9sYcl3bYyL5Lq8rNIS7a42sLcAHfsdzfFtFUzSQqjJpMaFbt+dhsRYHtf6nbBOY6FpUmqNKLECfHZPykWYHfbnn57YWUKTSQBTOpYA+A5UCy23uRzz+mMP2t8e0B5RrwYIdQ8F4I5KRbCNlAuCQNrH0JxXk+YZR7NZnUUs01PHRVtpkiMRPhPYcAA+RgLc7Gw64sjkEUr3W1l1Ap5gRfe1rjk84zPtUEqKqnghTX4UbG+4AvsR9/3xT6FN5a+AJv4GWa+1NOtUkUUfu9NErNH4cIj1Mb77DVbcW2ve+AcuzOCqdEjAEj2EirGt7XIAY3vc4z2ZqJqhUlZrRxKrWTcbb335vtyL4qhheKSZ53Mbsxi8R0N0a29iNr2v+uPUy4YsE2nTNTHJRIbhAHJJdQbg7gD5bgcenIwDltE2aZiRlimlghNqmaOQuDf8kfdtuem19hhtT+yvtFPlyzU1JPBGV8TVsDtsbL1PzHS98C5Tm82TKuX1VNohj2UEeZLm9/Xfk84b6f6b5J2av2UnoZZsvbLXHhKzRNGyEPG+kkhr8kncnk4ce0089M9PPTOyNYqSpte1iP3xlvZBr1UBi8qPV+Ipv8AEDtfGp9rSoyyKRhZElAJI4up/wBhi8G6KZIqLocFfeaSKeLTq8EMyAc7C9v1wtmIiZYdJ1AlrkWNrC38+WAhmk1JkENZSxJJ4cYD6pNNtiRbY32+mHS+7yZbQVGaPoqJoyw0kXItcAW5H+9sc+iRlTF1gyllLWBsSV4wvzLMly/3cGGaZpXKBYdyLAsduuw4wfKunUhvpbfT1I7nAU8ZaopQZQIqcOzCTckEaRY9Ou5vhCwHR5/Ty+NJJeCJJCEZlI8TfqSPKf0F+cOqdjJAsjafMzAWN+Db+ffrgL2ayb3emraeKq8aKL8fw5Nzoe4t2Isn6HvgSorJIJJMvpKSSFtnV4QrKgJALEdBsL+mKTafwKl/Y/GOzIVjYqLtY2+eBaOYTxs6ElPEKrrTS1gByPnfF4NhtiY5haxjJ7Qaapwh0koztbr5SDx6fPHEmSQRs7xI1I8rMwbewcjb02sD9++NbmGUU9Z8SpcG4uOD6W3GMvmmVZ3QIRRVWmjQcTsrD1tfGWazKe0KoaosU5hmUuVZQaWqFNNO0hB0OSpXY3Ft73vftbGVqqmGuqtQhFPZDsg1X7fX1wVX0RqKmU1DyJUMbsBGAD63v1x9oaOh8GSOZJkkQEiVASWt0Ivt88a4QfrIOg3LYvAiEckcivUAeGLA6/Sx/wCMO2aSnpFqJVEk2pXYILK6gbC19mFj9vpjPpOlPoXyMFAbVbj05/xgnNa20CRiZpU0lbp0bY73537YTPs2kvAWKayokqaqRmv5zsOBboMHUMcgkglsDGoDDuR2A+fAwE8ReDxrMdLaWDcjsLc4shM6qGbXpJCgjbSbbb/Q/bHSS14KPq2R9cMwRS9tDC4Oq5Jv+326Ya1CsG1MASl9CBiNXAvvsNjwcZ16qWKSOOVJPeAFbQ63V7bliSeoB6dO98MmjzCRpCHTw1AUrrvpF9rHtx+uMU4fsYfTU8j5c1DUQPURu3Gxub34IFuB1wg95pvElpPxWSL4TKLNx2PXc43zQpLGCrW9QL4TZ5kFBmahakGOUCyTJYEem/I9DisdUmq9Nk8LrghpJhSJCq/CnlUEdze2HU9HTZ5TxylQJVIsSfh9Lcb4Vp7K11PGI4ayOZQRbVdGt6ixH7Y0+WZd7lCI7ltyzP0JPbtieuv/ACLghJS/Lwweb+yS0EM9T74ipGpN5FClz2UdT/OmMfVzTzPZjsq6VQKAAvYDp3+e++Pbs0y+jzClMNdAkiA3BbYp6g9MZWf2XyhKH3ejMM1UKgslTIrFTHa2krcA2t6Y0wyxS/MGfGk+Cv2Q/wDkL2hyV4IZ2esoX1BEqASfLzofn9/kMegrm/sp7bRpDWotLVN5R4hCv/8AVuv1+2MT7XUMlRR5O2WZdDA9OXR1hCojEqpLdhffY/LfGZhr4ZD4dXGUccMB/P8AONOPJGXYsytHsNP7HVGRyhsvd66nM8beWweJQ1zcX356djh9X5HJX5dPHVTLT6luCTcKRvcnttjzH2Z9qM/ykosLtWUQI8khLeXqQb3232GPTc5zVfAmWc+HGE88ZNjYqxGrte1u++ObrwLTb6KnjQxxZbTwxywSlYWY3XULWuNthtzz2wt9pRJlc0EVL4RK2CRxR7Rhk0hQCemi9z3wzpaukqED06yGeJgSX8pjuNVhyOoF+tucIPasVVBBFmVNMmjxURiramB89yRvtvziKmnPVF1jajb4fYc6dmEVXCFaNVHlWzKPVT++LKmnpM2i8KUs0EqEAoxXhh9+PUYpFfTVQ8LMokKr8LjdQep7j6Y6yqER10pgnSameEGMqbn4he5v6jF8mKWN1InCcZq0c+yOV1fs1nNVPBUJU0dRTmLRLcFDcFTbgjni3OHLQxtIkjC7ohUMNjYkEj5EgfbEG3GJXOaGg99qQy09gQR+bt8vn/DPr4N4WmQICWIAG5J2AxSMwoyxVp47jc/Q2P64zFDm1bmE009OSlGGOt5L2J/tQH7En9+d0KChenipxTKkKqdIj8pQEb+bnfrv/wAU+3XpN5P0UR3eEVCbwtezhtvp3xTMsVWklPMCwAAcWPz67cdsF10fgxLGlhGFKp4Y0qB2A6bdMYJM+qaCvkiq2BWPUJbDYEbE3vtwvI/bC6jRl+xb7T+zs8VbJLRxa4Tc/hqSE+fY4z0sgWnaFGImY72QG9vXDrO/a1mmNPS1RlWUEMdNgw7Ha+2EFcI3WMFEiJBuAx/gGHt0JKrOYaKrrEeop0cxq+n1I5JudrC30w7yWCNa1BBL4iki5aPVfY6v1/3wkoKiaNvcoJBod/Lrewvxv0sR+2H1PVVFPK9NBGAWUyFmHw+v1I/zjHm36rAiyvhhlrpNMDGGWMlpAu67C2nrfgW9O2JkFFLHBMlVo0uGcQMFuGts1/lgXMo6ymqJ1RG0lCzMQbf6v4d9tsVZFmEkmYLCXdjbTvtc24/TnEWpPHxhCc+lFDPBKW1/hlBHyBa1r/fj+GnLa2eeeTxCxjFtQBHl26fXB2bwh6AwojSsJFa4F2A7m3p98Jp6VoaIV1DWaFBC3RypXkb2wIVKFP0D9PWg7JvoDXB3Bt9xj7HUJY+VvU2vvj45ijs7yO19iwX9W/6xwXjJBWFdfF2JYn/GGZ6vpZHGGlVo3Zf7l746lapinijjppCjneYMoVD2br9QDij3iYalb4FOxXYfYYtR7rfqeuOAY7Nc/jq81NDUTVNEo8puPDLHqCSDt0B3HXBMdJSxRe8URLRSbaJFYOpte7W2OwJvvfsN8aKroaavhMNZAkyGxs4va3Fu3745y7LoMvjaJKiXSb6A4BIJJN9VgSRcjfvgzjGcarpmlCW1iSGbTl2kyAsxEsYLXEikEEjvv/nAr5FTZojLPSWmttIE029b8G1+N8BZkkOT5g0MtUG1SAxx3vZTfY+nr6DbGjy15ooq6Gj0STwUwqPdyHDG/NtrEg22G+474zrFJT4R/l1GcekqsjIEqu1Mt1E8SFwB3ZTx9rY32eyvX5MgUhnkAuV8uvsSeQADjKZbRZtXVgrc2nMSD4YQu/qLflH6/LGjrK+ky9FklfStgp8NbhRwDpG9vXG9OXhWk+iLJ65qemnEzCmBt4Zf4W0oA2k/m44xZldfJ/UYIhUyaTVy+Rk3IOsgfK1tj2wwzHLFqMuiqA7SNURli2i9lv5bA9x2wlpfZ56oiVZGiVGuu/n173APK8/8Y6KSOlJyHuY5LRVUguEpar4joKldRUGzLwWNxspB364GyvLJIqyq9xaCaYDTMkbD4gRe17EHcbG31xmvbqVkzOKdHaIvGNWhjfUCd7j0bbrjNUuZV1HmRhymqljmmb8Rll0l22HJNh88aalJekE1HiR6dWZvSZeVTMJBTSNsBICP4PXGZy+r95TOIVqZXy+plNo0k8rKJb2t0B6kdO2GVf7AZ49A2ZV1ZTVtaVBKSSFm36F2+IgffAPs/ltREKqmzGKWGdVDWlBGq7XFj12U/bCShSVMMJpt2GxsI4FUAIiDYKNlHYDtjdRMXp4STuY1vbrcdcYrT4T2Uk24HbGooapI4KOOQMNVNqBtyVbSBh30mFPUxRARzldLr8Ja3Tv0x5X7UUCPnpqlnilhlKmQEaSdhyBx9O3GNDntcHrjdgULWZUUi5BAsVud8YeqlpYBUJJNIxJYRNrtoBseL7gf4vvsMZZZZbOKFAny2ihqo5WmvGqsWIPBJ29dr9Bx24xJqeAwLuyzOoKLbSHJ5P2GA6aoX3uA1raogwLXBNweThjmM1NNTQ+7iOVFLOmlbFL+axN+L329BhrceM4qyyBqaYvUwq3hPpGtrqDY326329NsMaCrJzLRqkYSCzeGtyALWPrwf2wpy+N5JiSSXYD4hsbemLwZ6KZKxJo/EVyqjodgdvT/AIws4p2E1GdxPPSCKK7DWDKT8S9bDf0vjMpIcor5vEp0mIBSzKwK+v8Azh/ldW7Us3vs0dioaZ3AsDv0HS/+NsV1NVQ1UDiQKJQQvjf3C/F7X9BjNjuNwfg3pxldSsshqpEJeRdI0P2PFunTtx1weaaIK0hKgu5YONtA7AEWF8K6UIszPTy3RrCNdAH1J77WvhpPUwokPiqbXYL4d/IN8JNNS/E426HW1tJ9LYXT1gFVLHNogWPQWkllUBgSR5Rffi3Qi47jDfSjCyvoIN9uo7G+Ba+KKop3ppYw6ONJN+nzxdV8npO/gjyLFVLSp+I+oiwvcKNV2t/b5Tvxxvjvwgup41AJN+wP+2BqShip0WMRs7pbRIfiRbCy6h8l+2DArqd+D/b0wH7w6/2dRSkjdCnz646cqWOwuou3XqB+5wPXUMddRS0skrqso0lkNip6H9MZ7JP69lWax0tXFJV0xZoZZSpICGxVlPodzfsR0xSMVJXZOUtR7VUdFVhVqoIpgpuviIDpPpghZyiEpcaiSSNt8XmOO+pRcemKSsaOWBYX2K3/AFxyv9hdFYOshXXSXvpLdThdmeRiqq/eBWupEdlSzEI3BtuLXGGtyBZGax5F9sQJ2YD0PXDrhN9Ackoqiijc1Jj8QqiExnZtK8k22729b4qzDKaenWavoqhsvlClpHiB0t/7J1+mGgBv8sSSbwkuTpI624wdq6LV8PJPaDM5syYO4A8KPQNFwD3NvU4zbiZSXViG4vextj2DNvZvLs0DSAeBKdxLCBY/NeD++MzXeyEdBlVRXVtRIZIpUVI6aLUHQg3JJ3U37i3zuMXjkjLhGeKS76C+yHtRnWVoIYJDUU8agmmlNwP/AF6j6fbHpmUe2uSZ8BBmKikqLaQkhsAetm/wbY88rEyil9n6NqOGdfHltP4upmV/D2GqwuBc7gWuMKmkp0jVp5A6NsGPxIfUjph+Pxkz2eu9mnKeLl8iTgm4DGx42F+uBYIIlKx1t4jFTsJPEjF7FzsL8ng2+WPOsn9ps2yIoKCqM1KdxHJuLdv+rY0Obe1C5ll1PUSGSKZ2dAlixGnTsLDfdx8t+bXxPI9YthTaA/baShgzuSnicRU7APqLne4BuxsbAXI572vsMZ6pyyB0aNaos6tqYK6Bip7j6ru3pxhijwzVkkTgSOrKX/DIY3F7ixNxsOlsA1VLDHN7wriyFi0lOx+BbLvtubnp1x57yOU78EENfkM8KLLCWeNjcELuAb9BftvgWinlpZfKysjgCzD4vQD6Y0WZ1ch8KjiAMQAafxV1KEIuNQvYnci3N1FumFeV5YtfIVkfSBwVs25uLm56HtjRGbUfyOGGQ0tLUSPHJYvo8tzZxbcNbr2645mgigpRNUVAkLOVAK2b6gm7DcfbDeRIKWeK7UizDe0dlVhwDYg9r7kEW9cVZhmVDIyEKlQ3HhlSC/IBBG46bA9O2M+7cuDvgry2pqqyAUkLGBoQTHIoIDttsT0JtzgugymST8KqqG+IF0LAA+v3HNr4PFVHDTUzUNKHglYhwAVJYk9O2o/LHeWSSieSKdTG0g1xtYWF7eUHr0wJZJU2lQtnFHTe5vFE0QlikjVgpAvdSbm/pf64Kq6KKozCK8EiU6lgSGuHNj039OmOc1MyVEUiSHwrEW40Hjbb0ti6OohhMTByqgW0K17sRc+u1ziEnJuzrNZzixFBHmFx12vfBC0xWMSMvkZiFPfjH3QOL7Y20elsJaDN4pJ6ankimQzRuERWYmNwbecG11te3y7WuTmWZx5fLTCUr+PLpNyPKLc/tj7mdUKZmR1Vdcb2mJAUN2PXfbGMzdKzMIakrM2qyhFYg6rWub97XwMk1xGbJlcOIf0Gfo7zBFYgOwv/AGkdP53wDLn088Cve6sPCvp3BvZjt067ducKcvVo0jZi8rMxvKrCzEcX+YG/yxbFDT1F4IDJEI3Gqxtu3Ivx/B2xlbabVmZ5ZDeHPTTG0/4i3KRAfmI79cPaORKhQWdEZl1IpIu+9jb5WGMCzM+fEMqDwCQvm3Zbbfp633xoJKqmikaaGnXXI142XyWP9wt1sOuK46g6fhSGVpdZpliDG5JsPti3SgHGEsGexSUqoEEjILMy8W6fp9sE0+ax1E2g3uB9j/Div3YoqskZMKqp1p4XkYOUQaiEXUftzhXNnlFHEZkmjOlgu5OoH1X4unW2GsLiRbx+YN1wpz32eoc3T8ZDFNwJ4RZh8+49D9LYeLiytc4dx0uYLKHasp4i8mkSSNZbm9g46/8AsLMOt8T2sy7PqFGkhGuk0fFSjUTt1FrjGPXPM0oJXynMZnMWpozLILNYXFtR5B9eh5xsPYXPP6fJU0k2t4NAkEhY+Q2tYC2/T1xXRSVN0Z8spKNxEMM3/wCmXU+tDPdiQo8oU3BB2+2E9XlMOYya4k0PGRcAW1IBfjrtb72xr/aNaEzMlBCVhqpTM66dOltIBsB0uPXk9MIY6SupY9USmRNI0hgNR3+fxdN7d8efmUseR6snGL12ZlpMvnpZqhYmW6ksio2oMOf274Kzj3mfI8rdkKsVqJLIbFvNGASO2xxrwsFVTyFksQLMPzBrDm+42AG//eTzWWCKhyunja66ahi4Gpj+KQB8rrz9ca/p80px/IGwPkFRM1D4NL/5NQs+g+SxuAbDcHi3pvhwaXMYilSkkSzuPDlj1/hKALA9O/B6dcZmWukhUJExQC9tJ+dien84wBLmVVL8UzG6hfoMGWFuVoWhrVK0krLNUiSXW1vDsSCOb7ftzjQVFA0+XrFTyxQsreYi1lAA697n5jbGNy+ujoyHszMBfTsATc8nqLdMWz5tLJF4eoa0YybcEbAAdzxzgyxt0dRZPLOjyK1SZX1WL2N3v8/S2KDNoJLvIshKsGBFgfX9MNY8v94pJJ3OqsujGIAAqu5vvsRb98V03s/mFRMC6eDffVKLAC1xfawGxHocHaK9CwknMaOBp6lkqIKqLTfV/wCNx5gpvuD1He98NMuzD34P4l/DJBMkNgIrbm9/X98Cw/1MZfLDUxp4TOIhG2o2K6SLEdCDb7YlAqU9X7qtKkaSk+OJFLAp1sSD+p6euM7qSdgGVPXS+M0VfGVSIkaiCVkYDYmw7X/XtgyqEUkQeNkRyoVZBxc+Y9fT9sUUc+mNKd7ofDLEm41Jfy8W39cXVEfhOokkh8F2/ATk/Dvz++Mskmw2bWhhp6Wip6ejmSWmsWhKyFgAd9Iv27Y7qKiKCJnmcKoW9z/gdfljz6o9pZ6sRtMzCFHMaOgazHuDwWv09Tviw5hWvIY5i/hBSYgyGyg7k3vudsbX6aP9hLiD/aGfxaoTwvISIyzxEmykfMC//eAaKqDTuQ+ohdQK336nbnA7VsgFPUI2qAHTIdQDAdOvPfbjpfHGWMzeJWtGy+K5IXYs44Fh3uBx1xNwtWzNJ7Ow2odKSTxKdCQ7baAoDEm9xviurlMSJ4ZPhvJpYixIJFx6emOUqWjy4Fg0xaYCxUXUX57AcbjBDohR6NZGZ9PiahwCRe59Dze+FqhT6BBOrSHyqDfWCSWYDYnnfkY5zBkpEjRFPnuqqDbTtue17m3fFEkr0dJDGzm5kWR0APFtx1P1wTOrOFfXdfDIC9dWrc2vc9NuMB8ZxVTOKaJIvDZyFUHRvqGw5/nXHaspkCo5VihZVF7qfXscdxfh05SS7BRfUoOwsDYHvvx6YEnmip59UjSAOPDAFyQQd9Przga2cPaDMRFMQ+xC+bbawt/yPrhzTV8c7EGyKQAoPINr2PrbGTFW6QtIVD2cBFa4Y3F97fzbF1DPF48ZQB72cWa99Vrk9v58sCO0f/CsMjRqp4oqmPRPCkqf2yKGH6+mF9T7P07KXo5Pd3uG021JcenI+hHphpHJcqpTzf8A9NLAhD2vi4hfy40p/KNqaYnNFWP/AE6KpiDwRgiZ1YMw8xtvsbadhYdTcdcdZnlLtI7xNGIgoVYipLHffrY9cNNRLHbr0xJF8RCtlII3BwJK3bHdyx/bfh5l7SmOmnNMhsxC6grBiCAQQNPB3PrjL1s66IUjJKxpbsVuxNj9ScaX2xjhTMGejmuHYh14ZW9b7/XGSKiFkL30MwD2P5b7/pjXBLXh584auihpASUtv3xV8K9Nud8dViolQ6JJqVJGXWByBex+ow0iyhqmESNNGqkDyjm3c4ZL9CiRy1rgC17b44h1O+ny7m31w6bIdLAGe6X5Atj7NlsUCE07MRe922/THOLBZKGaWMGNGOkga0va69Rv++Nbk0iSzvLFP4lMRodJtweltdrWHfr+uMrTU0eYJHHTgxzqDrZ7BDY7G/Ta9724wakFM9S9JQuRI6lUdH1azex5I8ptexBPbGXLGMuHDetWaNJRP4NRFTkSKX1KSptcDbtta54xXT5hFNLO4p3lpSyLM8jA3XuewG3XpgenepzF/wCnzypLQqSJHiUp5FOx3vYXNsW01TFNWRUUSgZeZVj3OoykHYkkjb0HfElGvThrA8cdOk2iSoRIljR4/NpF2txx1N7b/THbzxwxmOqYSOos0oXSQb9+5GBg7SJOKWMCjpmb8ISf+Te1xxxbr9MKaz2i8OM08KVEbg/ieKA29+gPHGJ6Ofhw6oLGhEapFqZw4SNNSne4t1HG3riufWyCTVNG5sEYb7k2INhbv9eD0wrrKlKXNFholkOqxSM2IBPFrdf0w8mZw0bPT+VV/EUoLargAkHFWmnYoFUUbe4nSzyWJ8MFrEb8kW3H+ecW6LkmKr8qRiSUDSOhvv1J3xfG6qwpwjRxPYBox5VANwQN9+D9Puqyc1EUTyS3938N1VXHIG5vf6f7c45dQRjUxTVdUlfBPGEEWkg/nJ4243HXBMClcwaqdllQyBV2+A7eU/Lv3OK6ED3eMoQVaQf+InynuL9NgbeuKJ5ZnrZIIG0yqGBMq+XzC+w632G/HXC0wPoXUmBWlE0aAqNDHSASoW4ueeL7cbYkL+8UXiKWLKPMrL8VwAOOgtgKlillWT3p18OQKSFaxXooPfgfPBVGGNPPEwIIO63HmHI+4OFrlHF8cmjxy5LFg3xHdrD09b/TAs9CDHEwfQYmBck7Adzxvddzfe/rj65LSovhsQyqj6SLhr9ew2B32353x3UTLNlzRBldSpuzEAOo6Wvtfa3a/wAscrRxxIzug/CimhZ/OA9yPlfHeXwRRS6Yguq7fDsbdh6cfriumH4ckRR2Kx2Gq4JNu/p/jBiW2eMXcj4fia3Tb6jb1wGEeezraNcZYsQLX1bbHfrh3r6EC/TGLpnb3hfxQJAdYA2A3+9sa6kOumjdnDkjkcXw+J/BpwTtUXXtiuokWGnkl6qpIJx3e35b47U2OpRuBxi6Ros8l9os1nzSQ+MRoU2AGEDAb7DfHoHtP7KzN7zX08wcDzNEV3+lsYSdNDWuCP7hjXGteGOad9FIKtIwk3BU2G2zDg/LD/J5dNEkLxamB8j3sfTbCerpUA8SIC4PPcYYUkxljSFYYnKXIRV3Yfv2w0SbGVQ/ispOm49BcfPbfAs1lG6h/Q4uz+lGTZ0aFiA6Ihe52uUViD23JtiRyUq07tJJGR+VtRNu9xhmrTQDiKOWh8OpWbwBIbrTAXeUDpa1iNzyNrYOaoijU1s8fgzxyaaeKOKypIRcqCflYm9udsA5hNQVMaTRAGdbAgbLYDp2v2wFmMssKwwkosSlnjjiF1673PxXB+nocYZQb9CgmmpaqavMyUi2LEtYaolVjwpN+L+pv3wxzSOb333aiXSY41aGLgFVA3Atub9uo6Yro2afLvHy4CnnL6X3J8y2IVBc7dSWGL6+oq6Zqf8AqEpMkgussA+I2HkO+4PU4m29jgyirZ4Y4VrZ45pBcTqI7nfoT1I6m218ZnPpRLWBWs4QEKAdkBN7DYE/XfBtRmlVUSNFUtGyqokiCi+nkAA9e1z2wteOnMLOzeGZLFLnZfme+Djhq7OHsmWxTKuYrVHxSNOtxsObG3T5X2PffBsE9ZNT+KVQhZ1Vr7nYi9rdL3Pyvj7R05apjjSGJaIaWsouQd+Rf5/vg6KIJI6wuAJXJIZfhsdgO2383wkpfsSwFqtKhI6Y3EjnWHVQDHf06enob84tjh1ZdUwh/FXYIWJBa9gdX01b4HzOjkXMFqYAW8RmJije3PU36DTY77X2xPeiaaWAyNK0UhZ7X3JPAB5Av142tzuKtWjrL6mmmIjpKSb/APHUhpCw85Ynb7bduRz0raBaSe0bSGldfDAKAlmFwb73HHOwvi2O2Ye9q7SxMgQzXIAB/tFrG2w35/ybAskcPu8gUHZiFvfe3mPoe2FbaRxQ0aQSmFyt2A0ll4awse1+9u2OQH0xmkmWB2LE+TUOo++/3tj5Or+9SIz6Q20bAb252vtttv8APtjpoS0fjidW0+Uq62Qk3G5te4P82wp1lFZqoaZaqWRmYqsakCxY6unbrbni2KZYZX1CVQlOVU+GEG4JFwb8XNjbp6YvMFQ7hjJFKyIQ0MYtv1Yb89PkMERuulUjaUIB4mtCBq8vy4/bDXQQSeaJJPdZXKsy6CdLHtuT2Ppi6KYBtbMSykMiq+x4J6bG374B1PAUilbUzODAS17Hqe43tt64YtGs0k0c6kopXTtsQeCe/wDvbjBZwXFIZV1Mqq4S509BfoLH125w8yKsYRrTHU4IuNI2H1xnKGUQzOZSwaxVzcHVvcNxfg7fP0w2y+u8GVY1sVYhbj9MJ47HxOpGlLbXsRfvj4H9PripmJ3xFOL7HopcAvaBlky2ojlKlPDLMzD4bbD6km33+WPK6xaTz2ncyflCxAIR15N/3vjYe3+YU7RCiimPvKkGRRe2newPQ83t8sYWxkcADc7AY2YYuumTLNXQypaBDRa76nTzNsLKCbA36/4xrvZnLqWlqIpSSiRrEpcggoW87nYeoxjZpvdzGj6N/Ktz6Y0Hsx4rvLUM8mi2nSWO59foMaeJGXrZos39iMoz7N5sxNaGNRJrdPF0EA9j6DuMZnO/YGbK9L0Eks9MNyHs2gkfmK9LdfXGlI4FtumI7yrE6RTzQsR8UbkH9MSTp2PR5lWZfPFI0bppe/KXse1j2ws0yJOCRIoQ38tjjU5nPmD1jszh2DXDzbaj6k8YCrnqZog09DEbn/yQixAtwR2wWk+neClJJYWkk8U/iXVgzab33NwOmPqZrUwldbGZIt0VibL6D+dMEKtK6MdLAqODvb5HCqopJixdCrIWJFjvb64i8auzi6rqJpVKpMAHbXJ5dJYnk/LFZqTZbDUCtiH3wIsci2MokYAWBYXtjtTqe6gWGBQTf5DUujsjKt2L/iAXIIAA/wCMMa2fw6USTAa4o/F09GJ1C4txxwduMTExkkrmS+ShFNV4ksQSONwWfSPOWA2BJ6cfy919cJf6hG9Po8KeERhONIAucTEwseTookrLkrIAsbxoCKpmYBhvq09d7Ef5wVV+9BtVOYnkZgQJB5VHPzvz6b4mJhpKmK10X5ZmJfWlXqaqD3aMC1iNxYg22t9r98NjOY6RZoEZ/wC1SRcse9+NicTEwuRUwP0AmnjoJpoURmdljOi9yt+lzYW6W34GLqeTXaU2SVrhFtdTtvf1FucTEx0lw58JXywxlDKSpdwg8tyAQ305scc08iRU8qR+aRm0FmF9djb7cYmJgxitQl7SAVESyMGMgZFbUzFmHAueF2443wdQaTUtKjG4fa4222Bt8sTEwrORp6EStGzSya7m6/K+BPaHNkyjLWlADTudESkbaj1PoMTExfGk2jdbUTyyoleWV5JWZpGJLMxuScfaFdc4J4UXOJiY9FemJ9RXmz/jxr+Zd+Mbv2cUw5PT6gC0gLG3riYmFmGIzLKeAQfniAg7Eb4mJiYwHmuVxZlAI5iygG91OMnmeTT5YQaaeTRbzMDpNh9d8TEwy9AKSqoSJFRgw2YLviiQkqFAAVRxiYmGAcKiAHWSCRtYXwPUsAgV02vsRbExMJJcOP/Z"/>
          <p:cNvSpPr>
            <a:spLocks noChangeAspect="1" noChangeArrowheads="1"/>
          </p:cNvSpPr>
          <p:nvPr/>
        </p:nvSpPr>
        <p:spPr bwMode="auto">
          <a:xfrm>
            <a:off x="155575" y="-585788"/>
            <a:ext cx="1638300" cy="1228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8" name="Picture 14" descr="http://z.about.com/d/philadelphia/1/0/F/Y/4/zoo_balloon_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114800"/>
            <a:ext cx="3361764" cy="2514600"/>
          </a:xfrm>
          <a:prstGeom prst="rect">
            <a:avLst/>
          </a:prstGeom>
          <a:noFill/>
        </p:spPr>
      </p:pic>
      <p:pic>
        <p:nvPicPr>
          <p:cNvPr id="1040" name="Picture 16" descr="http://t0.gstatic.com/images?q=tbn:ANd9GcSZ-C1COZdwxI4kTajaP8cNUJ5xvqXD3opgf00i1VYDCT0kA4qZm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4114800"/>
            <a:ext cx="1682496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304800"/>
            <a:ext cx="670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96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 </a:t>
            </a:r>
            <a:r>
              <a:rPr lang="en-US" sz="48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sz="48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Bill Cosby</a:t>
            </a:r>
            <a:endParaRPr lang="en-US" sz="48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5602" name="Picture 2" descr="http://t0.gstatic.com/images?q=tbn:_av8DfKGQJiyuM:http://cdn.sheknows.com/articles/2010/08/bill-cosby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05000"/>
            <a:ext cx="4238625" cy="4716219"/>
          </a:xfrm>
          <a:prstGeom prst="rect">
            <a:avLst/>
          </a:prstGeom>
          <a:noFill/>
        </p:spPr>
      </p:pic>
      <p:pic>
        <p:nvPicPr>
          <p:cNvPr id="25604" name="Picture 4" descr="http://l.yimg.com/eb/ymv/us/img/hv/photo/movie_pix/urbanworks/the_cosby_show___season_1/_group_photos/bill_cosb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971800"/>
            <a:ext cx="34290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304800"/>
            <a:ext cx="480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Caves and Coal Mines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4578" name="Picture 2" descr="http://lattimermassacre.files.wordpress.com/2010/07/coal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76600"/>
            <a:ext cx="5857875" cy="3478878"/>
          </a:xfrm>
          <a:prstGeom prst="rect">
            <a:avLst/>
          </a:prstGeom>
          <a:noFill/>
        </p:spPr>
      </p:pic>
      <p:pic>
        <p:nvPicPr>
          <p:cNvPr id="24580" name="Picture 4" descr="http://t0.gstatic.com/images?q=tbn:Y5CUEwpQ7j0S7M:http://www.playle.com/KDL/43389.jp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219200"/>
            <a:ext cx="2028825" cy="1333020"/>
          </a:xfrm>
          <a:prstGeom prst="rect">
            <a:avLst/>
          </a:prstGeom>
          <a:noFill/>
        </p:spPr>
      </p:pic>
      <p:pic>
        <p:nvPicPr>
          <p:cNvPr id="24582" name="Picture 6" descr="http://t2.gstatic.com/images?q=tbn:y-6mGyUOFKddXM:http://www.vintagepostcards.org/images/scranton-pa-pennsylvania-coal-mine-mining.jpg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04800"/>
            <a:ext cx="4452272" cy="2826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30508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Deer (Whitetail)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3554" name="Picture 2" descr="http://t1.gstatic.com/images?q=tbn:uCAh8YIg8GDqkM:http://hali.palombo.net/blog/wp-content/uploads/2008/01/2007-05-30_white-tail-faun-pennsylvania-white-tail-deer-1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19200"/>
            <a:ext cx="2314575" cy="1971676"/>
          </a:xfrm>
          <a:prstGeom prst="rect">
            <a:avLst/>
          </a:prstGeom>
          <a:noFill/>
        </p:spPr>
      </p:pic>
      <p:pic>
        <p:nvPicPr>
          <p:cNvPr id="23556" name="Picture 4" descr="http://farm1.static.flickr.com/125/321473450_83d2e5f5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371600"/>
            <a:ext cx="4762500" cy="3810000"/>
          </a:xfrm>
          <a:prstGeom prst="rect">
            <a:avLst/>
          </a:prstGeom>
          <a:noFill/>
        </p:spPr>
      </p:pic>
      <p:pic>
        <p:nvPicPr>
          <p:cNvPr id="23558" name="Picture 6" descr="http://farm3.static.flickr.com/2707/4198794502_7272379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657600"/>
            <a:ext cx="3389527" cy="2257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38811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E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Easton (</a:t>
            </a:r>
            <a:r>
              <a:rPr lang="en-US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Crayola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Factory)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2530" name="Picture 2" descr="http://www.coupondad.net/blog/wp-content/uploads/2010/12/Crayola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04800"/>
            <a:ext cx="2773764" cy="2019300"/>
          </a:xfrm>
          <a:prstGeom prst="rect">
            <a:avLst/>
          </a:prstGeom>
          <a:noFill/>
        </p:spPr>
      </p:pic>
      <p:pic>
        <p:nvPicPr>
          <p:cNvPr id="22532" name="Picture 4" descr="http://static.howstuffworks.com/gif/family-vacations-binney-smith-crayola-facto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505200"/>
            <a:ext cx="4744252" cy="3095626"/>
          </a:xfrm>
          <a:prstGeom prst="rect">
            <a:avLst/>
          </a:prstGeom>
          <a:noFill/>
        </p:spPr>
      </p:pic>
      <p:pic>
        <p:nvPicPr>
          <p:cNvPr id="22534" name="Picture 6" descr="http://pics4.city-data.com/cpicv/vfiles173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191000"/>
            <a:ext cx="3124200" cy="2343150"/>
          </a:xfrm>
          <a:prstGeom prst="rect">
            <a:avLst/>
          </a:prstGeom>
          <a:noFill/>
        </p:spPr>
      </p:pic>
      <p:pic>
        <p:nvPicPr>
          <p:cNvPr id="22536" name="Picture 8" descr="http://www.thegreenhead.com/imgs/crayola-anti-roll-crayons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1752600"/>
            <a:ext cx="1751985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26901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F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Falling Water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1506" name="Picture 2" descr="http://www.wright-house.com/frank-lloyd-wright/fallingwater-pictures/large-fallingwater-photos/high-resolution/25SW-falling-water-path2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452" y="228600"/>
            <a:ext cx="5143498" cy="3429000"/>
          </a:xfrm>
          <a:prstGeom prst="rect">
            <a:avLst/>
          </a:prstGeom>
          <a:noFill/>
        </p:spPr>
      </p:pic>
      <p:pic>
        <p:nvPicPr>
          <p:cNvPr id="21508" name="Picture 4" descr="http://t1.gstatic.com/images?q=tbn:FsoV5UuZYDAphM:http://www.rsleblanc.com/photos/2005-Wedding_Trip/Falling%20Water%2004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4800600"/>
            <a:ext cx="2619375" cy="1743076"/>
          </a:xfrm>
          <a:prstGeom prst="rect">
            <a:avLst/>
          </a:prstGeom>
          <a:noFill/>
        </p:spPr>
      </p:pic>
      <p:pic>
        <p:nvPicPr>
          <p:cNvPr id="21510" name="Picture 6" descr="http://www.delawareonline.com/blogs/gardener/uploaded_images/fallingwater1-788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810000"/>
            <a:ext cx="3657600" cy="2926081"/>
          </a:xfrm>
          <a:prstGeom prst="rect">
            <a:avLst/>
          </a:prstGeom>
          <a:noFill/>
        </p:spPr>
      </p:pic>
      <p:pic>
        <p:nvPicPr>
          <p:cNvPr id="21512" name="Picture 8" descr="http://farm1.static.flickr.com/4/4914746_f32ea3e6a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066800"/>
            <a:ext cx="268605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457200"/>
            <a:ext cx="26148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Gettysburg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482" name="Picture 2" descr="http://emmi09.wikis.birmingham.k12.mi.us/file/view/gettysburg.jpg/130324709/gettysbu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52400"/>
            <a:ext cx="5715000" cy="3048001"/>
          </a:xfrm>
          <a:prstGeom prst="rect">
            <a:avLst/>
          </a:prstGeom>
          <a:noFill/>
        </p:spPr>
      </p:pic>
      <p:pic>
        <p:nvPicPr>
          <p:cNvPr id="25601" name="Picture 1" descr="C:\Users\Litman Family\Pictures\8-13-2010\178_4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1295400"/>
            <a:ext cx="1645796" cy="2193925"/>
          </a:xfrm>
          <a:prstGeom prst="rect">
            <a:avLst/>
          </a:prstGeom>
          <a:noFill/>
        </p:spPr>
      </p:pic>
      <p:pic>
        <p:nvPicPr>
          <p:cNvPr id="25602" name="Picture 2" descr="C:\Users\Litman Family\Pictures\8-13-2010\178_43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581400"/>
            <a:ext cx="2616200" cy="1962150"/>
          </a:xfrm>
          <a:prstGeom prst="rect">
            <a:avLst/>
          </a:prstGeom>
          <a:noFill/>
        </p:spPr>
      </p:pic>
      <p:pic>
        <p:nvPicPr>
          <p:cNvPr id="25604" name="Picture 4" descr="C:\Users\Litman Family\Pictures\8-13-2010\178_44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038600"/>
            <a:ext cx="3505200" cy="2628900"/>
          </a:xfrm>
          <a:prstGeom prst="rect">
            <a:avLst/>
          </a:prstGeom>
          <a:noFill/>
        </p:spPr>
      </p:pic>
      <p:pic>
        <p:nvPicPr>
          <p:cNvPr id="25603" name="Picture 3" descr="C:\Users\Litman Family\Pictures\8-13-2010\178_44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3352800"/>
            <a:ext cx="245745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25523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H </a:t>
            </a:r>
            <a:r>
              <a:rPr lang="en-US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is for </a:t>
            </a: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Harrisburg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9458" name="Picture 2" descr="http://childcareprovidersunited.squarespace.com/storage/pennsylvania-news/Harrisburg%20state%20capitol.jpg?__SQUARESPACE_CACHEVERSION=12417358488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457200"/>
            <a:ext cx="3810000" cy="2734450"/>
          </a:xfrm>
          <a:prstGeom prst="rect">
            <a:avLst/>
          </a:prstGeom>
          <a:noFill/>
        </p:spPr>
      </p:pic>
      <p:pic>
        <p:nvPicPr>
          <p:cNvPr id="19460" name="Picture 4" descr="http://www.bestplaces.net/images/city/Harrisburg_P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76400"/>
            <a:ext cx="2971800" cy="2971800"/>
          </a:xfrm>
          <a:prstGeom prst="rect">
            <a:avLst/>
          </a:prstGeom>
          <a:noFill/>
        </p:spPr>
      </p:pic>
      <p:pic>
        <p:nvPicPr>
          <p:cNvPr id="19462" name="Picture 6" descr="http://www.planetware.com/i/photo/harrisburg-pa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581400"/>
            <a:ext cx="4562874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171</Words>
  <Application>Microsoft Office PowerPoint</Application>
  <PresentationFormat>On-screen Show (4:3)</PresentationFormat>
  <Paragraphs>49</Paragraphs>
  <Slides>27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K IS FOR KEYSTONE</vt:lpstr>
      <vt:lpstr>A is for Amish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McGuffey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litmanc</dc:creator>
  <cp:lastModifiedBy>wolfa</cp:lastModifiedBy>
  <cp:revision>31</cp:revision>
  <dcterms:created xsi:type="dcterms:W3CDTF">2011-01-19T19:14:29Z</dcterms:created>
  <dcterms:modified xsi:type="dcterms:W3CDTF">2013-02-07T14:30:00Z</dcterms:modified>
</cp:coreProperties>
</file>